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7" r:id="rId3"/>
    <p:sldMasterId id="2147483708" r:id="rId4"/>
    <p:sldMasterId id="2147483725" r:id="rId5"/>
    <p:sldMasterId id="2147483740" r:id="rId6"/>
    <p:sldMasterId id="2147483756" r:id="rId7"/>
    <p:sldMasterId id="2147483772" r:id="rId8"/>
    <p:sldMasterId id="2147483786" r:id="rId9"/>
  </p:sldMasterIdLst>
  <p:notesMasterIdLst>
    <p:notesMasterId r:id="rId92"/>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1" r:id="rId63"/>
    <p:sldId id="346" r:id="rId64"/>
    <p:sldId id="347"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2" r:id="rId82"/>
    <p:sldId id="333" r:id="rId83"/>
    <p:sldId id="334" r:id="rId84"/>
    <p:sldId id="335" r:id="rId85"/>
    <p:sldId id="337" r:id="rId86"/>
    <p:sldId id="341" r:id="rId87"/>
    <p:sldId id="342" r:id="rId88"/>
    <p:sldId id="343" r:id="rId89"/>
    <p:sldId id="344" r:id="rId90"/>
    <p:sldId id="345" r:id="rId9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B86EDCFB-BE3F-4457-ACBE-958FB184235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794A42-4438-4A3E-B062-442B36CB0648}"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A8C661-0C53-452B-974B-BE5A31AA6B82}"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7184B95-C8D8-4C0B-AC8F-908946C67829}"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theme" Target="theme/theme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viewProps" Target="viewProps.xml"/><Relationship Id="rId99"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presProps" Target="presProps.xml"/><Relationship Id="rId98"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Times New Roman"/>
              <a:buNone/>
            </a:pPr>
            <a:endParaRPr/>
          </a:p>
        </p:txBody>
      </p:sp>
      <p:sp>
        <p:nvSpPr>
          <p:cNvPr id="1391" name="Google Shape;13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4" name="Google Shape;15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1510" name="Google Shape;151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1" name="Google Shape;1511;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33" name="Google Shape;15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50" name="Google Shape;155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5" name="Google Shape;156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6" name="Google Shape;15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91" name="Google Shape;159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07" name="Google Shape;1607;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8" name="Google Shape;1608;p1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Lecture-1</a:t>
            </a:r>
            <a:endParaRPr sz="1200" b="0" i="0" u="none" strike="noStrike" cap="none">
              <a:solidFill>
                <a:srgbClr val="000000"/>
              </a:solidFill>
              <a:latin typeface="Tahoma"/>
              <a:ea typeface="Tahoma"/>
              <a:cs typeface="Tahoma"/>
              <a:sym typeface="Tahoma"/>
            </a:endParaRPr>
          </a:p>
        </p:txBody>
      </p:sp>
      <p:sp>
        <p:nvSpPr>
          <p:cNvPr id="1609" name="Google Shape;1609;p1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17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1" name="Google Shape;1621;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2" name="Google Shape;1622;p1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Tahoma"/>
              <a:buNone/>
            </a:pPr>
            <a:r>
              <a:rPr lang="en-US" sz="1200" b="0" i="0" u="none" strike="noStrike" cap="none">
                <a:solidFill>
                  <a:srgbClr val="000000"/>
                </a:solidFill>
                <a:latin typeface="Tahoma"/>
                <a:ea typeface="Tahoma"/>
                <a:cs typeface="Tahoma"/>
                <a:sym typeface="Tahoma"/>
              </a:rPr>
              <a:t>Lecture-1</a:t>
            </a:r>
            <a:endParaRPr sz="1200" b="0" i="0" u="none" strike="noStrike" cap="none">
              <a:solidFill>
                <a:srgbClr val="000000"/>
              </a:solidFill>
              <a:latin typeface="Tahoma"/>
              <a:ea typeface="Tahoma"/>
              <a:cs typeface="Tahoma"/>
              <a:sym typeface="Tahoma"/>
            </a:endParaRPr>
          </a:p>
        </p:txBody>
      </p:sp>
      <p:sp>
        <p:nvSpPr>
          <p:cNvPr id="1623" name="Google Shape;1623;p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18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4" name="Google Shape;163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Times New Roman"/>
              <a:buNone/>
            </a:pPr>
            <a:endParaRPr/>
          </a:p>
        </p:txBody>
      </p:sp>
      <p:sp>
        <p:nvSpPr>
          <p:cNvPr id="1397" name="Google Shape;139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4" name="Google Shape;164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54" name="Google Shape;165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1" name="Google Shape;166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74" name="Google Shape;167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83" name="Google Shape;168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9" name="Google Shape;16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0" name="Google Shape;1690;p25:notes"/>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2024/8/14</a:t>
            </a:r>
            <a:endParaRPr sz="1200" b="0" i="0" u="none" strike="noStrike" cap="none">
              <a:solidFill>
                <a:srgbClr val="000000"/>
              </a:solidFill>
              <a:latin typeface="Arial"/>
              <a:ea typeface="Arial"/>
              <a:cs typeface="Arial"/>
              <a:sym typeface="Arial"/>
            </a:endParaRPr>
          </a:p>
        </p:txBody>
      </p:sp>
      <p:sp>
        <p:nvSpPr>
          <p:cNvPr id="1691" name="Google Shape;1691;p2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11" name="Google Shape;1711;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2" name="Google Shape;1712;p2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ahoma"/>
                <a:ea typeface="Tahoma"/>
                <a:cs typeface="Tahoma"/>
                <a:sym typeface="Tahoma"/>
              </a:rPr>
              <a:t>26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26" name="Google Shape;172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6" name="Google Shape;173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2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29</a:t>
            </a:fld>
            <a:endParaRPr sz="1200" b="0" i="0" u="none" strike="noStrike" cap="none">
              <a:solidFill>
                <a:srgbClr val="000000"/>
              </a:solidFill>
              <a:latin typeface="Times New Roman"/>
              <a:ea typeface="Times New Roman"/>
              <a:cs typeface="Times New Roman"/>
              <a:sym typeface="Times New Roman"/>
            </a:endParaRPr>
          </a:p>
        </p:txBody>
      </p:sp>
      <p:sp>
        <p:nvSpPr>
          <p:cNvPr id="1743" name="Google Shape;174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4" name="Google Shape;174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05" name="Google Shape;140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766" name="Google Shape;1766;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71" name="Google Shape;177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78" name="Google Shape;177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86" name="Google Shape;178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3" name="Google Shape;179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04" name="Google Shape;180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811" name="Google Shape;1811;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16" name="Google Shape;181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41" name="Google Shape;184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49" name="Google Shape;184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12" name="Google Shape;141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1855" name="Google Shape;185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6" name="Google Shape;1856;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4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1867" name="Google Shape;186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8" name="Google Shape;1868;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5" name="Google Shape;187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82" name="Google Shape;188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0" name="Google Shape;189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4" name="Google Shape;190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1" name="Google Shape;1921;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5" name="Google Shape;193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46" name="Google Shape;194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4" name="Google Shape;195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
        <p:nvSpPr>
          <p:cNvPr id="1418" name="Google Shape;14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9" name="Google Shape;141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9" name="Google Shape;1959;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67" name="Google Shape;1967;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8" name="Google Shape;1968;p5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969" name="Google Shape;1969;p5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80" name="Google Shape;1980;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1" name="Google Shape;1981;p5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982" name="Google Shape;1982;p5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90" name="Google Shape;199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p5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54</a:t>
            </a:fld>
            <a:endParaRPr sz="1200" b="0" i="0" u="none" strike="noStrike" cap="none">
              <a:solidFill>
                <a:srgbClr val="000000"/>
              </a:solidFill>
              <a:latin typeface="Tahoma"/>
              <a:ea typeface="Tahoma"/>
              <a:cs typeface="Tahoma"/>
              <a:sym typeface="Tahoma"/>
            </a:endParaRPr>
          </a:p>
        </p:txBody>
      </p:sp>
      <p:sp>
        <p:nvSpPr>
          <p:cNvPr id="2005" name="Google Shape;2005;p56:notes"/>
          <p:cNvSpPr>
            <a:spLocks noGrp="1" noRot="1" noChangeAspect="1"/>
          </p:cNvSpPr>
          <p:nvPr>
            <p:ph type="sldImg" idx="2"/>
          </p:nvPr>
        </p:nvSpPr>
        <p:spPr>
          <a:xfrm>
            <a:off x="1174750" y="695325"/>
            <a:ext cx="4635500" cy="3476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6" name="Google Shape;2006;p56:notes"/>
          <p:cNvSpPr txBox="1">
            <a:spLocks noGrp="1"/>
          </p:cNvSpPr>
          <p:nvPr>
            <p:ph type="body" idx="1"/>
          </p:nvPr>
        </p:nvSpPr>
        <p:spPr>
          <a:xfrm>
            <a:off x="931863" y="4403725"/>
            <a:ext cx="5121275" cy="41719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0" name="Google Shape;204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2" name="Google Shape;205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61" name="Google Shape;2061;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69" name="Google Shape;2069;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74" name="Google Shape;207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1432" name="Google Shape;143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3" name="Google Shape;143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1" name="Google Shape;2131;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p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42" name="Google Shape;2142;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p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49" name="Google Shape;214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160" name="Google Shape;2160;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6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
        <p:nvSpPr>
          <p:cNvPr id="2165" name="Google Shape;2165;p6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166" name="Google Shape;2166;p69:notes"/>
          <p:cNvSpPr txBox="1">
            <a:spLocks noGrp="1"/>
          </p:cNvSpPr>
          <p:nvPr>
            <p:ph type="body" idx="1"/>
          </p:nvPr>
        </p:nvSpPr>
        <p:spPr>
          <a:xfrm>
            <a:off x="974725" y="4560888"/>
            <a:ext cx="5360988" cy="43164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7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67</a:t>
            </a:fld>
            <a:endParaRPr sz="1400" b="0" i="0" u="none" strike="noStrike" cap="none">
              <a:solidFill>
                <a:srgbClr val="000000"/>
              </a:solidFill>
              <a:latin typeface="Arial"/>
              <a:ea typeface="Arial"/>
              <a:cs typeface="Arial"/>
              <a:sym typeface="Arial"/>
            </a:endParaRPr>
          </a:p>
        </p:txBody>
      </p:sp>
      <p:sp>
        <p:nvSpPr>
          <p:cNvPr id="2179" name="Google Shape;2179;p7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180" name="Google Shape;2180;p70:notes"/>
          <p:cNvSpPr txBox="1">
            <a:spLocks noGrp="1"/>
          </p:cNvSpPr>
          <p:nvPr>
            <p:ph type="body" idx="1"/>
          </p:nvPr>
        </p:nvSpPr>
        <p:spPr>
          <a:xfrm>
            <a:off x="974725" y="4560888"/>
            <a:ext cx="5360988" cy="43164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p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94" name="Google Shape;219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7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
        <p:nvSpPr>
          <p:cNvPr id="2204" name="Google Shape;2204;p7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205" name="Google Shape;2205;p72:notes"/>
          <p:cNvSpPr txBox="1">
            <a:spLocks noGrp="1"/>
          </p:cNvSpPr>
          <p:nvPr>
            <p:ph type="body" idx="1"/>
          </p:nvPr>
        </p:nvSpPr>
        <p:spPr>
          <a:xfrm>
            <a:off x="974725" y="4560888"/>
            <a:ext cx="5360988" cy="431641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5" name="Google Shape;2215;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26" name="Google Shape;2226;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1444" name="Google Shape;144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5" name="Google Shape;144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35" name="Google Shape;2235;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p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4" name="Google Shape;2254;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60" name="Google Shape;2260;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p7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360"/>
              </a:spcBef>
              <a:spcAft>
                <a:spcPts val="0"/>
              </a:spcAft>
              <a:buClr>
                <a:schemeClr val="dk1"/>
              </a:buClr>
              <a:buSzPts val="1200"/>
              <a:buFont typeface="Times New Roman"/>
              <a:buNone/>
            </a:pPr>
            <a:endParaRPr/>
          </a:p>
        </p:txBody>
      </p:sp>
      <p:sp>
        <p:nvSpPr>
          <p:cNvPr id="2267" name="Google Shape;2267;p7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p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74" name="Google Shape;2274;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6" name="Google Shape;228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7" name="Google Shape;2327;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p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39" name="Google Shape;2339;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49" name="Google Shape;2349;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61" name="Google Shape;2361;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
        <p:nvSpPr>
          <p:cNvPr id="1456" name="Google Shape;14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7" name="Google Shape;1457;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p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67" name="Google Shape;2367;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76" name="Google Shape;147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9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7" name="Google Shape;17;p9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8" name="Google Shape;18;p9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9" name="Google Shape;19;p9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0" name="Google Shape;20;p9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9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2" name="Google Shape;22;p9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23" name="Google Shape;23;p92"/>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4" name="Google Shape;24;p92"/>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5" name="Google Shape;25;p92"/>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26" name="Google Shape;26;p92"/>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27" name="Google Shape;27;p92"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92"/>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29" name="Google Shape;29;p92"/>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0" name="Google Shape;30;p92"/>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 name="Google Shape;31;p92"/>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9"/>
        <p:cNvGrpSpPr/>
        <p:nvPr/>
      </p:nvGrpSpPr>
      <p:grpSpPr>
        <a:xfrm>
          <a:off x="0" y="0"/>
          <a:ext cx="0" cy="0"/>
          <a:chOff x="0" y="0"/>
          <a:chExt cx="0" cy="0"/>
        </a:xfrm>
      </p:grpSpPr>
      <p:grpSp>
        <p:nvGrpSpPr>
          <p:cNvPr id="140" name="Google Shape;140;p141"/>
          <p:cNvGrpSpPr/>
          <p:nvPr/>
        </p:nvGrpSpPr>
        <p:grpSpPr>
          <a:xfrm>
            <a:off x="0" y="1295400"/>
            <a:ext cx="7010400" cy="46038"/>
            <a:chOff x="1905000" y="6553200"/>
            <a:chExt cx="7010400" cy="45719"/>
          </a:xfrm>
        </p:grpSpPr>
        <p:sp>
          <p:nvSpPr>
            <p:cNvPr id="141" name="Google Shape;141;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2" name="Google Shape;142;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3" name="Google Shape;143;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44" name="Google Shape;144;p141"/>
          <p:cNvGrpSpPr/>
          <p:nvPr/>
        </p:nvGrpSpPr>
        <p:grpSpPr>
          <a:xfrm>
            <a:off x="2133600" y="6553200"/>
            <a:ext cx="7010400" cy="46038"/>
            <a:chOff x="1905000" y="6553200"/>
            <a:chExt cx="7010400" cy="45719"/>
          </a:xfrm>
        </p:grpSpPr>
        <p:sp>
          <p:nvSpPr>
            <p:cNvPr id="145" name="Google Shape;145;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6" name="Google Shape;146;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47" name="Google Shape;147;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48" name="Google Shape;148;p14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49" name="Google Shape;149;p14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0" name="Google Shape;150;p14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14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997"/>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998"/>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999"/>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2"/>
        <p:cNvGrpSpPr/>
        <p:nvPr/>
      </p:nvGrpSpPr>
      <p:grpSpPr>
        <a:xfrm>
          <a:off x="0" y="0"/>
          <a:ext cx="0" cy="0"/>
          <a:chOff x="0" y="0"/>
          <a:chExt cx="0" cy="0"/>
        </a:xfrm>
      </p:grpSpPr>
      <p:sp>
        <p:nvSpPr>
          <p:cNvPr id="1013" name="Google Shape;1013;p10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200"/>
              <a:buFont typeface="Calibri"/>
              <a:buNone/>
              <a:defRPr sz="3600" b="0" i="0" u="none" strike="noStrike" cap="none">
                <a:solidFill>
                  <a:schemeClr val="dk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14" name="Google Shape;1014;p10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240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5" name="Google Shape;1015;p10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200" b="1" i="0" u="none" strike="noStrike" cap="none">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16" name="Google Shape;1016;p10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017"/>
        <p:cNvGrpSpPr/>
        <p:nvPr/>
      </p:nvGrpSpPr>
      <p:grpSpPr>
        <a:xfrm>
          <a:off x="0" y="0"/>
          <a:ext cx="0" cy="0"/>
          <a:chOff x="0" y="0"/>
          <a:chExt cx="0" cy="0"/>
        </a:xfrm>
      </p:grpSpPr>
      <p:sp>
        <p:nvSpPr>
          <p:cNvPr id="1018" name="Google Shape;1018;p109"/>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019" name="Google Shape;1019;p109"/>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00">
                <a:solidFill>
                  <a:srgbClr val="888888"/>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020" name="Google Shape;1020;p109"/>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1"/>
        <p:cNvGrpSpPr/>
        <p:nvPr/>
      </p:nvGrpSpPr>
      <p:grpSpPr>
        <a:xfrm>
          <a:off x="0" y="0"/>
          <a:ext cx="0" cy="0"/>
          <a:chOff x="0" y="0"/>
          <a:chExt cx="0" cy="0"/>
        </a:xfrm>
      </p:grpSpPr>
      <p:sp>
        <p:nvSpPr>
          <p:cNvPr id="1022" name="Google Shape;1022;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23" name="Google Shape;1023;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24" name="Google Shape;1024;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5"/>
        <p:cNvGrpSpPr/>
        <p:nvPr/>
      </p:nvGrpSpPr>
      <p:grpSpPr>
        <a:xfrm>
          <a:off x="0" y="0"/>
          <a:ext cx="0" cy="0"/>
          <a:chOff x="0" y="0"/>
          <a:chExt cx="0" cy="0"/>
        </a:xfrm>
      </p:grpSpPr>
      <p:sp>
        <p:nvSpPr>
          <p:cNvPr id="1026" name="Google Shape;1026;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028" name="Google Shape;1028;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029" name="Google Shape;1029;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030"/>
        <p:cNvGrpSpPr/>
        <p:nvPr/>
      </p:nvGrpSpPr>
      <p:grpSpPr>
        <a:xfrm>
          <a:off x="0" y="0"/>
          <a:ext cx="0" cy="0"/>
          <a:chOff x="0" y="0"/>
          <a:chExt cx="0" cy="0"/>
        </a:xfrm>
      </p:grpSpPr>
      <p:sp>
        <p:nvSpPr>
          <p:cNvPr id="1031" name="Google Shape;1031;p11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032" name="Google Shape;1032;p114"/>
          <p:cNvGrpSpPr/>
          <p:nvPr/>
        </p:nvGrpSpPr>
        <p:grpSpPr>
          <a:xfrm>
            <a:off x="2084388" y="6550025"/>
            <a:ext cx="7059612" cy="49213"/>
            <a:chOff x="2083888" y="6550671"/>
            <a:chExt cx="7060112" cy="48665"/>
          </a:xfrm>
        </p:grpSpPr>
        <p:sp>
          <p:nvSpPr>
            <p:cNvPr id="1033" name="Google Shape;1033;p11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34" name="Google Shape;1034;p11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35" name="Google Shape;1035;p11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pic>
        <p:nvPicPr>
          <p:cNvPr id="1036" name="Google Shape;1036;p11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037" name="Google Shape;1037;p114"/>
          <p:cNvGrpSpPr/>
          <p:nvPr/>
        </p:nvGrpSpPr>
        <p:grpSpPr>
          <a:xfrm>
            <a:off x="2133600" y="6553200"/>
            <a:ext cx="7010400" cy="46038"/>
            <a:chOff x="1905000" y="6553200"/>
            <a:chExt cx="7010400" cy="45719"/>
          </a:xfrm>
        </p:grpSpPr>
        <p:sp>
          <p:nvSpPr>
            <p:cNvPr id="1038" name="Google Shape;1038;p1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39" name="Google Shape;1039;p1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0" name="Google Shape;1040;p1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041" name="Google Shape;1041;p114"/>
          <p:cNvGrpSpPr/>
          <p:nvPr/>
        </p:nvGrpSpPr>
        <p:grpSpPr>
          <a:xfrm>
            <a:off x="0" y="1295400"/>
            <a:ext cx="7010400" cy="46038"/>
            <a:chOff x="1905000" y="6553200"/>
            <a:chExt cx="7010400" cy="45719"/>
          </a:xfrm>
        </p:grpSpPr>
        <p:sp>
          <p:nvSpPr>
            <p:cNvPr id="1042" name="Google Shape;1042;p1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3" name="Google Shape;1043;p1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4" name="Google Shape;1044;p1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5" name="Google Shape;1045;p11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046" name="Google Shape;1046;p11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3200"/>
              <a:buNone/>
              <a:defRPr sz="3600" b="1">
                <a:latin typeface="Arial"/>
                <a:ea typeface="Arial"/>
                <a:cs typeface="Arial"/>
                <a:sym typeface="Aria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047"/>
        <p:cNvGrpSpPr/>
        <p:nvPr/>
      </p:nvGrpSpPr>
      <p:grpSpPr>
        <a:xfrm>
          <a:off x="0" y="0"/>
          <a:ext cx="0" cy="0"/>
          <a:chOff x="0" y="0"/>
          <a:chExt cx="0" cy="0"/>
        </a:xfrm>
      </p:grpSpPr>
      <p:sp>
        <p:nvSpPr>
          <p:cNvPr id="1048" name="Google Shape;1048;p196"/>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1049" name="Google Shape;1049;p196"/>
          <p:cNvGrpSpPr/>
          <p:nvPr/>
        </p:nvGrpSpPr>
        <p:grpSpPr>
          <a:xfrm>
            <a:off x="2084388" y="6550025"/>
            <a:ext cx="7059612" cy="49213"/>
            <a:chOff x="2083888" y="6550671"/>
            <a:chExt cx="7060112" cy="48665"/>
          </a:xfrm>
        </p:grpSpPr>
        <p:sp>
          <p:nvSpPr>
            <p:cNvPr id="1050" name="Google Shape;1050;p19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1" name="Google Shape;1051;p19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2" name="Google Shape;1052;p19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053" name="Google Shape;1053;p19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054" name="Google Shape;1054;p196"/>
          <p:cNvGrpSpPr/>
          <p:nvPr/>
        </p:nvGrpSpPr>
        <p:grpSpPr>
          <a:xfrm>
            <a:off x="2133600" y="6553200"/>
            <a:ext cx="7010400" cy="46038"/>
            <a:chOff x="1905000" y="6553200"/>
            <a:chExt cx="7010400" cy="45719"/>
          </a:xfrm>
        </p:grpSpPr>
        <p:sp>
          <p:nvSpPr>
            <p:cNvPr id="1055" name="Google Shape;1055;p19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6" name="Google Shape;1056;p19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7" name="Google Shape;1057;p19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058" name="Google Shape;1058;p196"/>
          <p:cNvGrpSpPr/>
          <p:nvPr/>
        </p:nvGrpSpPr>
        <p:grpSpPr>
          <a:xfrm>
            <a:off x="0" y="1295400"/>
            <a:ext cx="7010400" cy="46038"/>
            <a:chOff x="1905000" y="6553200"/>
            <a:chExt cx="7010400" cy="45719"/>
          </a:xfrm>
        </p:grpSpPr>
        <p:sp>
          <p:nvSpPr>
            <p:cNvPr id="1059" name="Google Shape;1059;p19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60" name="Google Shape;1060;p19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61" name="Google Shape;1061;p19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2"/>
        <p:cNvGrpSpPr/>
        <p:nvPr/>
      </p:nvGrpSpPr>
      <p:grpSpPr>
        <a:xfrm>
          <a:off x="0" y="0"/>
          <a:ext cx="0" cy="0"/>
          <a:chOff x="0" y="0"/>
          <a:chExt cx="0" cy="0"/>
        </a:xfrm>
      </p:grpSpPr>
      <p:sp>
        <p:nvSpPr>
          <p:cNvPr id="1063" name="Google Shape;1063;p19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4" name="Google Shape;1064;p19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65" name="Google Shape;1065;p1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66" name="Google Shape;1066;p1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67" name="Google Shape;1067;p1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2"/>
        <p:cNvGrpSpPr/>
        <p:nvPr/>
      </p:nvGrpSpPr>
      <p:grpSpPr>
        <a:xfrm>
          <a:off x="0" y="0"/>
          <a:ext cx="0" cy="0"/>
          <a:chOff x="0" y="0"/>
          <a:chExt cx="0" cy="0"/>
        </a:xfrm>
      </p:grpSpPr>
      <p:grpSp>
        <p:nvGrpSpPr>
          <p:cNvPr id="153" name="Google Shape;153;p142"/>
          <p:cNvGrpSpPr/>
          <p:nvPr/>
        </p:nvGrpSpPr>
        <p:grpSpPr>
          <a:xfrm rot="5400000">
            <a:off x="5006182" y="2567781"/>
            <a:ext cx="5181600" cy="46037"/>
            <a:chOff x="1905000" y="6553200"/>
            <a:chExt cx="7010400" cy="45719"/>
          </a:xfrm>
        </p:grpSpPr>
        <p:sp>
          <p:nvSpPr>
            <p:cNvPr id="154" name="Google Shape;154;p142"/>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5" name="Google Shape;155;p142"/>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56" name="Google Shape;156;p142"/>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57" name="Google Shape;157;p142"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58" name="Google Shape;158;p142"/>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59" name="Google Shape;159;p142"/>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142"/>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68"/>
        <p:cNvGrpSpPr/>
        <p:nvPr/>
      </p:nvGrpSpPr>
      <p:grpSpPr>
        <a:xfrm>
          <a:off x="0" y="0"/>
          <a:ext cx="0" cy="0"/>
          <a:chOff x="0" y="0"/>
          <a:chExt cx="0" cy="0"/>
        </a:xfrm>
      </p:grpSpPr>
      <p:sp>
        <p:nvSpPr>
          <p:cNvPr id="1069" name="Google Shape;1069;p1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0" name="Google Shape;1070;p19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71" name="Google Shape;1071;p19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72" name="Google Shape;1072;p1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73" name="Google Shape;1073;p1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74" name="Google Shape;1074;p1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5"/>
        <p:cNvGrpSpPr/>
        <p:nvPr/>
      </p:nvGrpSpPr>
      <p:grpSpPr>
        <a:xfrm>
          <a:off x="0" y="0"/>
          <a:ext cx="0" cy="0"/>
          <a:chOff x="0" y="0"/>
          <a:chExt cx="0" cy="0"/>
        </a:xfrm>
      </p:grpSpPr>
      <p:sp>
        <p:nvSpPr>
          <p:cNvPr id="1076" name="Google Shape;1076;p1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7" name="Google Shape;1077;p19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78" name="Google Shape;1078;p19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79" name="Google Shape;1079;p19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80" name="Google Shape;1080;p19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81" name="Google Shape;1081;p1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82" name="Google Shape;1082;p1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83" name="Google Shape;1083;p1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84"/>
        <p:cNvGrpSpPr/>
        <p:nvPr/>
      </p:nvGrpSpPr>
      <p:grpSpPr>
        <a:xfrm>
          <a:off x="0" y="0"/>
          <a:ext cx="0" cy="0"/>
          <a:chOff x="0" y="0"/>
          <a:chExt cx="0" cy="0"/>
        </a:xfrm>
      </p:grpSpPr>
      <p:sp>
        <p:nvSpPr>
          <p:cNvPr id="1085" name="Google Shape;1085;p20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6" name="Google Shape;1086;p20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087" name="Google Shape;1087;p20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88" name="Google Shape;1088;p2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89" name="Google Shape;1089;p2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90" name="Google Shape;1090;p2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1"/>
        <p:cNvGrpSpPr/>
        <p:nvPr/>
      </p:nvGrpSpPr>
      <p:grpSpPr>
        <a:xfrm>
          <a:off x="0" y="0"/>
          <a:ext cx="0" cy="0"/>
          <a:chOff x="0" y="0"/>
          <a:chExt cx="0" cy="0"/>
        </a:xfrm>
      </p:grpSpPr>
      <p:sp>
        <p:nvSpPr>
          <p:cNvPr id="1092" name="Google Shape;1092;p20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3" name="Google Shape;1093;p201"/>
          <p:cNvSpPr>
            <a:spLocks noGrp="1"/>
          </p:cNvSpPr>
          <p:nvPr>
            <p:ph type="pic" idx="2"/>
          </p:nvPr>
        </p:nvSpPr>
        <p:spPr>
          <a:xfrm>
            <a:off x="1792288" y="612775"/>
            <a:ext cx="5486400" cy="4114800"/>
          </a:xfrm>
          <a:prstGeom prst="rect">
            <a:avLst/>
          </a:prstGeom>
          <a:noFill/>
          <a:ln>
            <a:noFill/>
          </a:ln>
        </p:spPr>
      </p:sp>
      <p:sp>
        <p:nvSpPr>
          <p:cNvPr id="1094" name="Google Shape;1094;p20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95" name="Google Shape;1095;p2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96" name="Google Shape;1096;p2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097" name="Google Shape;1097;p2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98"/>
        <p:cNvGrpSpPr/>
        <p:nvPr/>
      </p:nvGrpSpPr>
      <p:grpSpPr>
        <a:xfrm>
          <a:off x="0" y="0"/>
          <a:ext cx="0" cy="0"/>
          <a:chOff x="0" y="0"/>
          <a:chExt cx="0" cy="0"/>
        </a:xfrm>
      </p:grpSpPr>
      <p:sp>
        <p:nvSpPr>
          <p:cNvPr id="1099" name="Google Shape;1099;p20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0" name="Google Shape;1100;p20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1" name="Google Shape;1101;p2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02" name="Google Shape;1102;p2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03" name="Google Shape;1103;p2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04"/>
        <p:cNvGrpSpPr/>
        <p:nvPr/>
      </p:nvGrpSpPr>
      <p:grpSpPr>
        <a:xfrm>
          <a:off x="0" y="0"/>
          <a:ext cx="0" cy="0"/>
          <a:chOff x="0" y="0"/>
          <a:chExt cx="0" cy="0"/>
        </a:xfrm>
      </p:grpSpPr>
      <p:sp>
        <p:nvSpPr>
          <p:cNvPr id="1105" name="Google Shape;1105;p20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06" name="Google Shape;1106;p20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7" name="Google Shape;1107;p2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08" name="Google Shape;1108;p2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09" name="Google Shape;1109;p2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110"/>
        <p:cNvGrpSpPr/>
        <p:nvPr/>
      </p:nvGrpSpPr>
      <p:grpSpPr>
        <a:xfrm>
          <a:off x="0" y="0"/>
          <a:ext cx="0" cy="0"/>
          <a:chOff x="0" y="0"/>
          <a:chExt cx="0" cy="0"/>
        </a:xfrm>
      </p:grpSpPr>
      <p:sp>
        <p:nvSpPr>
          <p:cNvPr id="1111" name="Google Shape;1111;p20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2" name="Google Shape;1112;p20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3" name="Google Shape;1113;p20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4" name="Google Shape;1114;p20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115" name="Google Shape;1115;p20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116" name="Google Shape;1116;p20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1117" name="Google Shape;1117;p20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1118" name="Google Shape;1118;p20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19" name="Google Shape;1119;p20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20" name="Google Shape;1120;p20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21" name="Google Shape;1121;p20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122" name="Google Shape;1122;p20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123" name="Google Shape;1123;p20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1124" name="Google Shape;1124;p20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1125" name="Google Shape;1125;p20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SzPts val="3200"/>
              <a:buNone/>
              <a:defRPr sz="1800">
                <a:solidFill>
                  <a:schemeClr val="lt1"/>
                </a:solidFil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126" name="Google Shape;1126;p20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SzPts val="1400"/>
              <a:buNone/>
              <a:defRPr sz="4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27"/>
        <p:cNvGrpSpPr/>
        <p:nvPr/>
      </p:nvGrpSpPr>
      <p:grpSpPr>
        <a:xfrm>
          <a:off x="0" y="0"/>
          <a:ext cx="0" cy="0"/>
          <a:chOff x="0" y="0"/>
          <a:chExt cx="0" cy="0"/>
        </a:xfrm>
      </p:grpSpPr>
      <p:sp>
        <p:nvSpPr>
          <p:cNvPr id="1128" name="Google Shape;1128;p205"/>
          <p:cNvSpPr txBox="1">
            <a:spLocks noGrp="1"/>
          </p:cNvSpPr>
          <p:nvPr>
            <p:ph type="sldNum" idx="12"/>
          </p:nvPr>
        </p:nvSpPr>
        <p:spPr>
          <a:xfrm>
            <a:off x="6553200" y="6265332"/>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4BACC6"/>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129" name="Google Shape;1129;p205"/>
          <p:cNvSpPr txBox="1">
            <a:spLocks noGrp="1"/>
          </p:cNvSpPr>
          <p:nvPr>
            <p:ph type="title"/>
          </p:nvPr>
        </p:nvSpPr>
        <p:spPr>
          <a:xfrm>
            <a:off x="310152" y="20647"/>
            <a:ext cx="8229600" cy="924807"/>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SzPts val="1400"/>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05"/>
          <p:cNvSpPr txBox="1">
            <a:spLocks noGrp="1"/>
          </p:cNvSpPr>
          <p:nvPr>
            <p:ph type="body" idx="1"/>
          </p:nvPr>
        </p:nvSpPr>
        <p:spPr>
          <a:xfrm>
            <a:off x="430464" y="1203159"/>
            <a:ext cx="8229600" cy="4921064"/>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2400"/>
            </a:lvl1pPr>
            <a:lvl2pPr marL="914400" lvl="1" indent="-406400" algn="l">
              <a:lnSpc>
                <a:spcPct val="100000"/>
              </a:lnSpc>
              <a:spcBef>
                <a:spcPts val="560"/>
              </a:spcBef>
              <a:spcAft>
                <a:spcPts val="0"/>
              </a:spcAft>
              <a:buSzPts val="2800"/>
              <a:buChar char="–"/>
              <a:defRPr sz="2000">
                <a:solidFill>
                  <a:schemeClr val="accent3"/>
                </a:solidFill>
              </a:defRPr>
            </a:lvl2pPr>
            <a:lvl3pPr marL="1371600" lvl="2" indent="-381000" algn="l">
              <a:lnSpc>
                <a:spcPct val="100000"/>
              </a:lnSpc>
              <a:spcBef>
                <a:spcPts val="480"/>
              </a:spcBef>
              <a:spcAft>
                <a:spcPts val="0"/>
              </a:spcAft>
              <a:buSzPts val="2400"/>
              <a:buChar char="•"/>
              <a:defRPr sz="1800"/>
            </a:lvl3pPr>
            <a:lvl4pPr marL="1828800" lvl="3" indent="-355600" algn="l">
              <a:lnSpc>
                <a:spcPct val="100000"/>
              </a:lnSpc>
              <a:spcBef>
                <a:spcPts val="400"/>
              </a:spcBef>
              <a:spcAft>
                <a:spcPts val="0"/>
              </a:spcAft>
              <a:buSzPts val="2000"/>
              <a:buChar char="–"/>
              <a:defRPr sz="1600">
                <a:solidFill>
                  <a:schemeClr val="accent3"/>
                </a:solidFill>
              </a:defRPr>
            </a:lvl4pPr>
            <a:lvl5pPr marL="2286000" lvl="4" indent="-355600" algn="l">
              <a:lnSpc>
                <a:spcPct val="100000"/>
              </a:lnSpc>
              <a:spcBef>
                <a:spcPts val="400"/>
              </a:spcBef>
              <a:spcAft>
                <a:spcPts val="0"/>
              </a:spcAft>
              <a:buSzPts val="2000"/>
              <a:buChar char="»"/>
              <a:defRPr sz="14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grpSp>
        <p:nvGrpSpPr>
          <p:cNvPr id="1131" name="Google Shape;1131;p205"/>
          <p:cNvGrpSpPr/>
          <p:nvPr/>
        </p:nvGrpSpPr>
        <p:grpSpPr>
          <a:xfrm>
            <a:off x="-5079" y="945083"/>
            <a:ext cx="8691879" cy="63343"/>
            <a:chOff x="685800" y="1794746"/>
            <a:chExt cx="7772400" cy="179475"/>
          </a:xfrm>
        </p:grpSpPr>
        <p:sp>
          <p:nvSpPr>
            <p:cNvPr id="1132" name="Google Shape;1132;p205"/>
            <p:cNvSpPr/>
            <p:nvPr/>
          </p:nvSpPr>
          <p:spPr>
            <a:xfrm>
              <a:off x="685800" y="1794746"/>
              <a:ext cx="1170819" cy="1794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33" name="Google Shape;1133;p205"/>
            <p:cNvSpPr/>
            <p:nvPr/>
          </p:nvSpPr>
          <p:spPr>
            <a:xfrm>
              <a:off x="1856619" y="1794746"/>
              <a:ext cx="2206599" cy="1794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134" name="Google Shape;1134;p205"/>
            <p:cNvSpPr/>
            <p:nvPr/>
          </p:nvSpPr>
          <p:spPr>
            <a:xfrm>
              <a:off x="4063218" y="1794746"/>
              <a:ext cx="4394982" cy="179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1141"/>
        <p:cNvGrpSpPr/>
        <p:nvPr/>
      </p:nvGrpSpPr>
      <p:grpSpPr>
        <a:xfrm>
          <a:off x="0" y="0"/>
          <a:ext cx="0" cy="0"/>
          <a:chOff x="0" y="0"/>
          <a:chExt cx="0" cy="0"/>
        </a:xfrm>
      </p:grpSpPr>
      <p:sp>
        <p:nvSpPr>
          <p:cNvPr id="1142" name="Google Shape;1142;p111"/>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1143" name="Google Shape;1143;p111"/>
          <p:cNvGrpSpPr/>
          <p:nvPr/>
        </p:nvGrpSpPr>
        <p:grpSpPr>
          <a:xfrm>
            <a:off x="2084388" y="6550025"/>
            <a:ext cx="7059612" cy="49213"/>
            <a:chOff x="2083888" y="6550671"/>
            <a:chExt cx="7060112" cy="48665"/>
          </a:xfrm>
        </p:grpSpPr>
        <p:sp>
          <p:nvSpPr>
            <p:cNvPr id="1144" name="Google Shape;1144;p11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45" name="Google Shape;1145;p11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46" name="Google Shape;1146;p11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147" name="Google Shape;1147;p11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148" name="Google Shape;1148;p111"/>
          <p:cNvGrpSpPr/>
          <p:nvPr/>
        </p:nvGrpSpPr>
        <p:grpSpPr>
          <a:xfrm>
            <a:off x="2133600" y="6553200"/>
            <a:ext cx="7010400" cy="46038"/>
            <a:chOff x="1905000" y="6553200"/>
            <a:chExt cx="7010400" cy="45719"/>
          </a:xfrm>
        </p:grpSpPr>
        <p:sp>
          <p:nvSpPr>
            <p:cNvPr id="1149" name="Google Shape;1149;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50" name="Google Shape;1150;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51" name="Google Shape;1151;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152" name="Google Shape;1152;p111"/>
          <p:cNvGrpSpPr/>
          <p:nvPr/>
        </p:nvGrpSpPr>
        <p:grpSpPr>
          <a:xfrm>
            <a:off x="0" y="1295400"/>
            <a:ext cx="7010400" cy="46038"/>
            <a:chOff x="1905000" y="6553200"/>
            <a:chExt cx="7010400" cy="45719"/>
          </a:xfrm>
        </p:grpSpPr>
        <p:sp>
          <p:nvSpPr>
            <p:cNvPr id="1153" name="Google Shape;1153;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54" name="Google Shape;1154;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55" name="Google Shape;1155;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156"/>
        <p:cNvGrpSpPr/>
        <p:nvPr/>
      </p:nvGrpSpPr>
      <p:grpSpPr>
        <a:xfrm>
          <a:off x="0" y="0"/>
          <a:ext cx="0" cy="0"/>
          <a:chOff x="0" y="0"/>
          <a:chExt cx="0" cy="0"/>
        </a:xfrm>
      </p:grpSpPr>
      <p:sp>
        <p:nvSpPr>
          <p:cNvPr id="1157" name="Google Shape;1157;p20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158" name="Google Shape;1158;p20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59" name="Google Shape;1159;p20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60" name="Google Shape;1160;p20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161" name="Google Shape;1161;p20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162" name="Google Shape;1162;p20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163" name="Google Shape;1163;p20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164" name="Google Shape;1164;p20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43"/>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63" name="Google Shape;163;p143"/>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4" name="Google Shape;164;p143"/>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65" name="Google Shape;165;p143"/>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66" name="Google Shape;166;p143"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67" name="Google Shape;167;p143"/>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68" name="Google Shape;168;p143"/>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69" name="Google Shape;169;p143"/>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143"/>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165"/>
        <p:cNvGrpSpPr/>
        <p:nvPr/>
      </p:nvGrpSpPr>
      <p:grpSpPr>
        <a:xfrm>
          <a:off x="0" y="0"/>
          <a:ext cx="0" cy="0"/>
          <a:chOff x="0" y="0"/>
          <a:chExt cx="0" cy="0"/>
        </a:xfrm>
      </p:grpSpPr>
      <p:sp>
        <p:nvSpPr>
          <p:cNvPr id="1166" name="Google Shape;1166;p2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167" name="Google Shape;1167;p2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68" name="Google Shape;1168;p2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69" name="Google Shape;1169;p2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170" name="Google Shape;1170;p2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171" name="Google Shape;1171;p2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172" name="Google Shape;1172;p2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173" name="Google Shape;1173;p2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174" name="Google Shape;1174;p2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75" name="Google Shape;1175;p2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76" name="Google Shape;1176;p2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177" name="Google Shape;1177;p2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178" name="Google Shape;1178;p2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179" name="Google Shape;1179;p2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180" name="Google Shape;1180;p20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81" name="Google Shape;1181;p2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182"/>
        <p:cNvGrpSpPr/>
        <p:nvPr/>
      </p:nvGrpSpPr>
      <p:grpSpPr>
        <a:xfrm>
          <a:off x="0" y="0"/>
          <a:ext cx="0" cy="0"/>
          <a:chOff x="0" y="0"/>
          <a:chExt cx="0" cy="0"/>
        </a:xfrm>
      </p:grpSpPr>
      <p:pic>
        <p:nvPicPr>
          <p:cNvPr id="1183" name="Google Shape;1183;p208"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84" name="Google Shape;1184;p208"/>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185" name="Google Shape;1185;p208"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1186" name="Google Shape;1186;p208"/>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7" name="Google Shape;1187;p208"/>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8" name="Google Shape;1188;p208"/>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9" name="Google Shape;1189;p208"/>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190" name="Google Shape;1190;p208"/>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191" name="Google Shape;1191;p208"/>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92"/>
        <p:cNvGrpSpPr/>
        <p:nvPr/>
      </p:nvGrpSpPr>
      <p:grpSpPr>
        <a:xfrm>
          <a:off x="0" y="0"/>
          <a:ext cx="0" cy="0"/>
          <a:chOff x="0" y="0"/>
          <a:chExt cx="0" cy="0"/>
        </a:xfrm>
      </p:grpSpPr>
      <p:pic>
        <p:nvPicPr>
          <p:cNvPr id="1193" name="Google Shape;1193;p20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1194" name="Google Shape;1194;p209"/>
          <p:cNvGrpSpPr/>
          <p:nvPr/>
        </p:nvGrpSpPr>
        <p:grpSpPr>
          <a:xfrm>
            <a:off x="0" y="1295400"/>
            <a:ext cx="7010400" cy="46038"/>
            <a:chOff x="1905000" y="6553200"/>
            <a:chExt cx="7010400" cy="45719"/>
          </a:xfrm>
        </p:grpSpPr>
        <p:sp>
          <p:nvSpPr>
            <p:cNvPr id="1195" name="Google Shape;1195;p2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96" name="Google Shape;1196;p2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97" name="Google Shape;1197;p2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198" name="Google Shape;1198;p209"/>
          <p:cNvGrpSpPr/>
          <p:nvPr/>
        </p:nvGrpSpPr>
        <p:grpSpPr>
          <a:xfrm>
            <a:off x="2133600" y="6553200"/>
            <a:ext cx="7010400" cy="46038"/>
            <a:chOff x="1905000" y="6553200"/>
            <a:chExt cx="7010400" cy="45719"/>
          </a:xfrm>
        </p:grpSpPr>
        <p:sp>
          <p:nvSpPr>
            <p:cNvPr id="1199" name="Google Shape;1199;p2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00" name="Google Shape;1200;p2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01" name="Google Shape;1201;p2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1202" name="Google Shape;1202;p20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03" name="Google Shape;1203;p20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04" name="Google Shape;1204;p209"/>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05" name="Google Shape;1205;p20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206"/>
        <p:cNvGrpSpPr/>
        <p:nvPr/>
      </p:nvGrpSpPr>
      <p:grpSpPr>
        <a:xfrm>
          <a:off x="0" y="0"/>
          <a:ext cx="0" cy="0"/>
          <a:chOff x="0" y="0"/>
          <a:chExt cx="0" cy="0"/>
        </a:xfrm>
      </p:grpSpPr>
      <p:grpSp>
        <p:nvGrpSpPr>
          <p:cNvPr id="1207" name="Google Shape;1207;p210"/>
          <p:cNvGrpSpPr/>
          <p:nvPr/>
        </p:nvGrpSpPr>
        <p:grpSpPr>
          <a:xfrm>
            <a:off x="0" y="1295400"/>
            <a:ext cx="7010400" cy="46038"/>
            <a:chOff x="1905000" y="6553200"/>
            <a:chExt cx="7010400" cy="45719"/>
          </a:xfrm>
        </p:grpSpPr>
        <p:sp>
          <p:nvSpPr>
            <p:cNvPr id="1208" name="Google Shape;1208;p2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09" name="Google Shape;1209;p2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10" name="Google Shape;1210;p2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11" name="Google Shape;1211;p210"/>
          <p:cNvGrpSpPr/>
          <p:nvPr/>
        </p:nvGrpSpPr>
        <p:grpSpPr>
          <a:xfrm>
            <a:off x="2133600" y="6553200"/>
            <a:ext cx="7010400" cy="46038"/>
            <a:chOff x="1905000" y="6553200"/>
            <a:chExt cx="7010400" cy="45719"/>
          </a:xfrm>
        </p:grpSpPr>
        <p:sp>
          <p:nvSpPr>
            <p:cNvPr id="1212" name="Google Shape;1212;p2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13" name="Google Shape;1213;p2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14" name="Google Shape;1214;p2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15" name="Google Shape;1215;p21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16" name="Google Shape;1216;p21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217" name="Google Shape;1217;p210"/>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18" name="Google Shape;1218;p210"/>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19" name="Google Shape;1219;p210"/>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20" name="Google Shape;1220;p210"/>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21" name="Google Shape;1221;p210"/>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2"/>
        <p:cNvGrpSpPr/>
        <p:nvPr/>
      </p:nvGrpSpPr>
      <p:grpSpPr>
        <a:xfrm>
          <a:off x="0" y="0"/>
          <a:ext cx="0" cy="0"/>
          <a:chOff x="0" y="0"/>
          <a:chExt cx="0" cy="0"/>
        </a:xfrm>
      </p:grpSpPr>
      <p:grpSp>
        <p:nvGrpSpPr>
          <p:cNvPr id="1223" name="Google Shape;1223;p211"/>
          <p:cNvGrpSpPr/>
          <p:nvPr/>
        </p:nvGrpSpPr>
        <p:grpSpPr>
          <a:xfrm>
            <a:off x="0" y="1295400"/>
            <a:ext cx="7010400" cy="46038"/>
            <a:chOff x="1905000" y="6553200"/>
            <a:chExt cx="7010400" cy="45719"/>
          </a:xfrm>
        </p:grpSpPr>
        <p:sp>
          <p:nvSpPr>
            <p:cNvPr id="1224" name="Google Shape;1224;p2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25" name="Google Shape;1225;p2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26" name="Google Shape;1226;p2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27" name="Google Shape;1227;p211"/>
          <p:cNvGrpSpPr/>
          <p:nvPr/>
        </p:nvGrpSpPr>
        <p:grpSpPr>
          <a:xfrm>
            <a:off x="2133600" y="6553200"/>
            <a:ext cx="7010400" cy="46038"/>
            <a:chOff x="1905000" y="6553200"/>
            <a:chExt cx="7010400" cy="45719"/>
          </a:xfrm>
        </p:grpSpPr>
        <p:sp>
          <p:nvSpPr>
            <p:cNvPr id="1228" name="Google Shape;1228;p2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29" name="Google Shape;1229;p2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30" name="Google Shape;1230;p2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31" name="Google Shape;1231;p211"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32" name="Google Shape;1232;p2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233" name="Google Shape;1233;p211"/>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34"/>
        <p:cNvGrpSpPr/>
        <p:nvPr/>
      </p:nvGrpSpPr>
      <p:grpSpPr>
        <a:xfrm>
          <a:off x="0" y="0"/>
          <a:ext cx="0" cy="0"/>
          <a:chOff x="0" y="0"/>
          <a:chExt cx="0" cy="0"/>
        </a:xfrm>
      </p:grpSpPr>
      <p:grpSp>
        <p:nvGrpSpPr>
          <p:cNvPr id="1235" name="Google Shape;1235;p212"/>
          <p:cNvGrpSpPr/>
          <p:nvPr/>
        </p:nvGrpSpPr>
        <p:grpSpPr>
          <a:xfrm>
            <a:off x="0" y="1295400"/>
            <a:ext cx="7010400" cy="46038"/>
            <a:chOff x="1905000" y="6553200"/>
            <a:chExt cx="7010400" cy="45719"/>
          </a:xfrm>
        </p:grpSpPr>
        <p:sp>
          <p:nvSpPr>
            <p:cNvPr id="1236" name="Google Shape;1236;p2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37" name="Google Shape;1237;p2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38" name="Google Shape;1238;p2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39" name="Google Shape;1239;p212"/>
          <p:cNvGrpSpPr/>
          <p:nvPr/>
        </p:nvGrpSpPr>
        <p:grpSpPr>
          <a:xfrm>
            <a:off x="2133600" y="6553200"/>
            <a:ext cx="7010400" cy="46038"/>
            <a:chOff x="1905000" y="6553200"/>
            <a:chExt cx="7010400" cy="45719"/>
          </a:xfrm>
        </p:grpSpPr>
        <p:sp>
          <p:nvSpPr>
            <p:cNvPr id="1240" name="Google Shape;1240;p21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41" name="Google Shape;1241;p21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42" name="Google Shape;1242;p21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43" name="Google Shape;1243;p212"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44" name="Google Shape;1244;p21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45" name="Google Shape;1245;p212"/>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246" name="Google Shape;1246;p212"/>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47" name="Google Shape;1247;p21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8"/>
        <p:cNvGrpSpPr/>
        <p:nvPr/>
      </p:nvGrpSpPr>
      <p:grpSpPr>
        <a:xfrm>
          <a:off x="0" y="0"/>
          <a:ext cx="0" cy="0"/>
          <a:chOff x="0" y="0"/>
          <a:chExt cx="0" cy="0"/>
        </a:xfrm>
      </p:grpSpPr>
      <p:grpSp>
        <p:nvGrpSpPr>
          <p:cNvPr id="1249" name="Google Shape;1249;p213"/>
          <p:cNvGrpSpPr/>
          <p:nvPr/>
        </p:nvGrpSpPr>
        <p:grpSpPr>
          <a:xfrm>
            <a:off x="0" y="1295400"/>
            <a:ext cx="7010400" cy="46038"/>
            <a:chOff x="1905000" y="6553200"/>
            <a:chExt cx="7010400" cy="45719"/>
          </a:xfrm>
        </p:grpSpPr>
        <p:sp>
          <p:nvSpPr>
            <p:cNvPr id="1250" name="Google Shape;1250;p2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51" name="Google Shape;1251;p2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52" name="Google Shape;1252;p2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53" name="Google Shape;1253;p213"/>
          <p:cNvGrpSpPr/>
          <p:nvPr/>
        </p:nvGrpSpPr>
        <p:grpSpPr>
          <a:xfrm>
            <a:off x="2133600" y="6553200"/>
            <a:ext cx="7010400" cy="46038"/>
            <a:chOff x="1905000" y="6553200"/>
            <a:chExt cx="7010400" cy="45719"/>
          </a:xfrm>
        </p:grpSpPr>
        <p:sp>
          <p:nvSpPr>
            <p:cNvPr id="1254" name="Google Shape;1254;p21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55" name="Google Shape;1255;p21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56" name="Google Shape;1256;p21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57" name="Google Shape;1257;p21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58" name="Google Shape;1258;p21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59" name="Google Shape;1259;p213"/>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0" name="Google Shape;1260;p213"/>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261" name="Google Shape;1261;p213"/>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62" name="Google Shape;1262;p21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63"/>
        <p:cNvGrpSpPr/>
        <p:nvPr/>
      </p:nvGrpSpPr>
      <p:grpSpPr>
        <a:xfrm>
          <a:off x="0" y="0"/>
          <a:ext cx="0" cy="0"/>
          <a:chOff x="0" y="0"/>
          <a:chExt cx="0" cy="0"/>
        </a:xfrm>
      </p:grpSpPr>
      <p:grpSp>
        <p:nvGrpSpPr>
          <p:cNvPr id="1264" name="Google Shape;1264;p214"/>
          <p:cNvGrpSpPr/>
          <p:nvPr/>
        </p:nvGrpSpPr>
        <p:grpSpPr>
          <a:xfrm>
            <a:off x="0" y="1295400"/>
            <a:ext cx="7010400" cy="46038"/>
            <a:chOff x="1905000" y="6553200"/>
            <a:chExt cx="7010400" cy="45719"/>
          </a:xfrm>
        </p:grpSpPr>
        <p:sp>
          <p:nvSpPr>
            <p:cNvPr id="1265" name="Google Shape;1265;p2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66" name="Google Shape;1266;p2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67" name="Google Shape;1267;p2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68" name="Google Shape;1268;p214"/>
          <p:cNvGrpSpPr/>
          <p:nvPr/>
        </p:nvGrpSpPr>
        <p:grpSpPr>
          <a:xfrm>
            <a:off x="2133600" y="6553200"/>
            <a:ext cx="7010400" cy="46038"/>
            <a:chOff x="1905000" y="6553200"/>
            <a:chExt cx="7010400" cy="45719"/>
          </a:xfrm>
        </p:grpSpPr>
        <p:sp>
          <p:nvSpPr>
            <p:cNvPr id="1269" name="Google Shape;1269;p21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0" name="Google Shape;1270;p21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1" name="Google Shape;1271;p21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72" name="Google Shape;1272;p21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73" name="Google Shape;1273;p21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74" name="Google Shape;1274;p21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75" name="Google Shape;1275;p21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276"/>
        <p:cNvGrpSpPr/>
        <p:nvPr/>
      </p:nvGrpSpPr>
      <p:grpSpPr>
        <a:xfrm>
          <a:off x="0" y="0"/>
          <a:ext cx="0" cy="0"/>
          <a:chOff x="0" y="0"/>
          <a:chExt cx="0" cy="0"/>
        </a:xfrm>
      </p:grpSpPr>
      <p:grpSp>
        <p:nvGrpSpPr>
          <p:cNvPr id="1277" name="Google Shape;1277;p215"/>
          <p:cNvGrpSpPr/>
          <p:nvPr/>
        </p:nvGrpSpPr>
        <p:grpSpPr>
          <a:xfrm rot="5400000">
            <a:off x="5006182" y="2567781"/>
            <a:ext cx="5181600" cy="46037"/>
            <a:chOff x="1905000" y="6553200"/>
            <a:chExt cx="7010400" cy="45719"/>
          </a:xfrm>
        </p:grpSpPr>
        <p:sp>
          <p:nvSpPr>
            <p:cNvPr id="1278" name="Google Shape;1278;p215"/>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9" name="Google Shape;1279;p215"/>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0" name="Google Shape;1280;p215"/>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281" name="Google Shape;1281;p215"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282" name="Google Shape;1282;p215"/>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83" name="Google Shape;1283;p215"/>
          <p:cNvSpPr txBox="1">
            <a:spLocks noGrp="1"/>
          </p:cNvSpPr>
          <p:nvPr>
            <p:ph type="body" idx="1"/>
          </p:nvPr>
        </p:nvSpPr>
        <p:spPr>
          <a:xfrm rot="5400000">
            <a:off x="1303338" y="296863"/>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84" name="Google Shape;1284;p215"/>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285"/>
        <p:cNvGrpSpPr/>
        <p:nvPr/>
      </p:nvGrpSpPr>
      <p:grpSpPr>
        <a:xfrm>
          <a:off x="0" y="0"/>
          <a:ext cx="0" cy="0"/>
          <a:chOff x="0" y="0"/>
          <a:chExt cx="0" cy="0"/>
        </a:xfrm>
      </p:grpSpPr>
      <p:sp>
        <p:nvSpPr>
          <p:cNvPr id="1286" name="Google Shape;1286;p21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1287" name="Google Shape;1287;p21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8" name="Google Shape;1288;p21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9" name="Google Shape;1289;p21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1290" name="Google Shape;1290;p21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291" name="Google Shape;1291;p21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1292" name="Google Shape;1292;p21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1293" name="Google Shape;1293;p21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94" name="Google Shape;1294;p21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71"/>
        <p:cNvGrpSpPr/>
        <p:nvPr/>
      </p:nvGrpSpPr>
      <p:grpSpPr>
        <a:xfrm>
          <a:off x="0" y="0"/>
          <a:ext cx="0" cy="0"/>
          <a:chOff x="0" y="0"/>
          <a:chExt cx="0" cy="0"/>
        </a:xfrm>
      </p:grpSpPr>
      <p:sp>
        <p:nvSpPr>
          <p:cNvPr id="172" name="Google Shape;172;p1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Arial"/>
              <a:buNone/>
              <a:defRPr/>
            </a:lvl1pPr>
            <a:lvl2pPr lvl="1" algn="l">
              <a:spcBef>
                <a:spcPts val="0"/>
              </a:spcBef>
              <a:spcAft>
                <a:spcPts val="0"/>
              </a:spcAft>
              <a:buClr>
                <a:schemeClr val="dk1"/>
              </a:buClr>
              <a:buSzPts val="1400"/>
              <a:buFont typeface="Tahoma"/>
              <a:buNone/>
              <a:defRPr/>
            </a:lvl2pPr>
            <a:lvl3pPr lvl="2" algn="l">
              <a:spcBef>
                <a:spcPts val="0"/>
              </a:spcBef>
              <a:spcAft>
                <a:spcPts val="0"/>
              </a:spcAft>
              <a:buClr>
                <a:schemeClr val="dk1"/>
              </a:buClr>
              <a:buSzPts val="1400"/>
              <a:buFont typeface="Tahoma"/>
              <a:buNone/>
              <a:defRPr/>
            </a:lvl3pPr>
            <a:lvl4pPr lvl="3" algn="l">
              <a:spcBef>
                <a:spcPts val="0"/>
              </a:spcBef>
              <a:spcAft>
                <a:spcPts val="0"/>
              </a:spcAft>
              <a:buClr>
                <a:schemeClr val="dk1"/>
              </a:buClr>
              <a:buSzPts val="1400"/>
              <a:buFont typeface="Tahoma"/>
              <a:buNone/>
              <a:defRPr/>
            </a:lvl4pPr>
            <a:lvl5pPr lvl="4" algn="l">
              <a:spcBef>
                <a:spcPts val="0"/>
              </a:spcBef>
              <a:spcAft>
                <a:spcPts val="0"/>
              </a:spcAft>
              <a:buClr>
                <a:schemeClr val="dk1"/>
              </a:buClr>
              <a:buSzPts val="1400"/>
              <a:buFont typeface="Tahoma"/>
              <a:buNone/>
              <a:defRPr/>
            </a:lvl5pPr>
            <a:lvl6pPr lvl="5" algn="l">
              <a:spcBef>
                <a:spcPts val="0"/>
              </a:spcBef>
              <a:spcAft>
                <a:spcPts val="0"/>
              </a:spcAft>
              <a:buClr>
                <a:schemeClr val="dk1"/>
              </a:buClr>
              <a:buSzPts val="1400"/>
              <a:buFont typeface="Tahoma"/>
              <a:buNone/>
              <a:defRPr/>
            </a:lvl6pPr>
            <a:lvl7pPr lvl="6" algn="l">
              <a:spcBef>
                <a:spcPts val="0"/>
              </a:spcBef>
              <a:spcAft>
                <a:spcPts val="0"/>
              </a:spcAft>
              <a:buClr>
                <a:schemeClr val="dk1"/>
              </a:buClr>
              <a:buSzPts val="1400"/>
              <a:buFont typeface="Tahoma"/>
              <a:buNone/>
              <a:defRPr/>
            </a:lvl7pPr>
            <a:lvl8pPr lvl="7" algn="l">
              <a:spcBef>
                <a:spcPts val="0"/>
              </a:spcBef>
              <a:spcAft>
                <a:spcPts val="0"/>
              </a:spcAft>
              <a:buClr>
                <a:schemeClr val="dk1"/>
              </a:buClr>
              <a:buSzPts val="1400"/>
              <a:buFont typeface="Tahoma"/>
              <a:buNone/>
              <a:defRPr/>
            </a:lvl8pPr>
            <a:lvl9pPr lvl="8" algn="l">
              <a:spcBef>
                <a:spcPts val="0"/>
              </a:spcBef>
              <a:spcAft>
                <a:spcPts val="0"/>
              </a:spcAft>
              <a:buClr>
                <a:schemeClr val="dk1"/>
              </a:buClr>
              <a:buSzPts val="1400"/>
              <a:buFont typeface="Tahoma"/>
              <a:buNone/>
              <a:defRPr/>
            </a:lvl9pPr>
          </a:lstStyle>
          <a:p>
            <a:endParaRPr/>
          </a:p>
        </p:txBody>
      </p:sp>
      <p:sp>
        <p:nvSpPr>
          <p:cNvPr id="173" name="Google Shape;173;p1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Arial"/>
              <a:buNone/>
              <a:defRPr/>
            </a:lvl1pPr>
            <a:lvl2pPr lvl="1" algn="l">
              <a:spcBef>
                <a:spcPts val="0"/>
              </a:spcBef>
              <a:spcAft>
                <a:spcPts val="0"/>
              </a:spcAft>
              <a:buClr>
                <a:schemeClr val="dk1"/>
              </a:buClr>
              <a:buSzPts val="1400"/>
              <a:buFont typeface="Tahoma"/>
              <a:buNone/>
              <a:defRPr/>
            </a:lvl2pPr>
            <a:lvl3pPr lvl="2" algn="l">
              <a:spcBef>
                <a:spcPts val="0"/>
              </a:spcBef>
              <a:spcAft>
                <a:spcPts val="0"/>
              </a:spcAft>
              <a:buClr>
                <a:schemeClr val="dk1"/>
              </a:buClr>
              <a:buSzPts val="1400"/>
              <a:buFont typeface="Tahoma"/>
              <a:buNone/>
              <a:defRPr/>
            </a:lvl3pPr>
            <a:lvl4pPr lvl="3" algn="l">
              <a:spcBef>
                <a:spcPts val="0"/>
              </a:spcBef>
              <a:spcAft>
                <a:spcPts val="0"/>
              </a:spcAft>
              <a:buClr>
                <a:schemeClr val="dk1"/>
              </a:buClr>
              <a:buSzPts val="1400"/>
              <a:buFont typeface="Tahoma"/>
              <a:buNone/>
              <a:defRPr/>
            </a:lvl4pPr>
            <a:lvl5pPr lvl="4" algn="l">
              <a:spcBef>
                <a:spcPts val="0"/>
              </a:spcBef>
              <a:spcAft>
                <a:spcPts val="0"/>
              </a:spcAft>
              <a:buClr>
                <a:schemeClr val="dk1"/>
              </a:buClr>
              <a:buSzPts val="1400"/>
              <a:buFont typeface="Tahoma"/>
              <a:buNone/>
              <a:defRPr/>
            </a:lvl5pPr>
            <a:lvl6pPr lvl="5" algn="l">
              <a:spcBef>
                <a:spcPts val="0"/>
              </a:spcBef>
              <a:spcAft>
                <a:spcPts val="0"/>
              </a:spcAft>
              <a:buClr>
                <a:schemeClr val="dk1"/>
              </a:buClr>
              <a:buSzPts val="1400"/>
              <a:buFont typeface="Tahoma"/>
              <a:buNone/>
              <a:defRPr/>
            </a:lvl6pPr>
            <a:lvl7pPr lvl="6" algn="l">
              <a:spcBef>
                <a:spcPts val="0"/>
              </a:spcBef>
              <a:spcAft>
                <a:spcPts val="0"/>
              </a:spcAft>
              <a:buClr>
                <a:schemeClr val="dk1"/>
              </a:buClr>
              <a:buSzPts val="1400"/>
              <a:buFont typeface="Tahoma"/>
              <a:buNone/>
              <a:defRPr/>
            </a:lvl7pPr>
            <a:lvl8pPr lvl="7" algn="l">
              <a:spcBef>
                <a:spcPts val="0"/>
              </a:spcBef>
              <a:spcAft>
                <a:spcPts val="0"/>
              </a:spcAft>
              <a:buClr>
                <a:schemeClr val="dk1"/>
              </a:buClr>
              <a:buSzPts val="1400"/>
              <a:buFont typeface="Tahoma"/>
              <a:buNone/>
              <a:defRPr/>
            </a:lvl8pPr>
            <a:lvl9pPr lvl="8" algn="l">
              <a:spcBef>
                <a:spcPts val="0"/>
              </a:spcBef>
              <a:spcAft>
                <a:spcPts val="0"/>
              </a:spcAft>
              <a:buClr>
                <a:schemeClr val="dk1"/>
              </a:buClr>
              <a:buSzPts val="1400"/>
              <a:buFont typeface="Tahoma"/>
              <a:buNone/>
              <a:defRPr/>
            </a:lvl9pPr>
          </a:lstStyle>
          <a:p>
            <a:endParaRPr/>
          </a:p>
        </p:txBody>
      </p:sp>
      <p:sp>
        <p:nvSpPr>
          <p:cNvPr id="174" name="Google Shape;174;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_Blank" type="obj">
  <p:cSld name="OBJECT">
    <p:spTree>
      <p:nvGrpSpPr>
        <p:cNvPr id="1" name="Shape 1295"/>
        <p:cNvGrpSpPr/>
        <p:nvPr/>
      </p:nvGrpSpPr>
      <p:grpSpPr>
        <a:xfrm>
          <a:off x="0" y="0"/>
          <a:ext cx="0" cy="0"/>
          <a:chOff x="0" y="0"/>
          <a:chExt cx="0" cy="0"/>
        </a:xfrm>
      </p:grpSpPr>
      <p:sp>
        <p:nvSpPr>
          <p:cNvPr id="1296" name="Google Shape;1296;p217"/>
          <p:cNvSpPr txBox="1">
            <a:spLocks noGrp="1"/>
          </p:cNvSpPr>
          <p:nvPr>
            <p:ph type="ftr" idx="11"/>
          </p:nvPr>
        </p:nvSpPr>
        <p:spPr>
          <a:xfrm>
            <a:off x="3124200" y="6356350"/>
            <a:ext cx="28956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rgbClr val="888888"/>
              </a:buClr>
              <a:buSzPts val="1400"/>
              <a:buFont typeface="Arial"/>
              <a:buNone/>
              <a:defRPr>
                <a:solidFill>
                  <a:srgbClr val="888888"/>
                </a:solidFill>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sp>
        <p:nvSpPr>
          <p:cNvPr id="1297" name="Google Shape;1297;p217"/>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888888"/>
              </a:buClr>
              <a:buSzPts val="1400"/>
              <a:buFont typeface="Arial"/>
              <a:buNone/>
              <a:defRPr>
                <a:solidFill>
                  <a:srgbClr val="888888"/>
                </a:solidFill>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a:endParaRPr/>
          </a:p>
        </p:txBody>
      </p:sp>
      <p:sp>
        <p:nvSpPr>
          <p:cNvPr id="1298" name="Google Shape;1298;p217"/>
          <p:cNvSpPr txBox="1">
            <a:spLocks noGrp="1"/>
          </p:cNvSpPr>
          <p:nvPr>
            <p:ph type="sldNum" idx="12"/>
          </p:nvPr>
        </p:nvSpPr>
        <p:spPr>
          <a:xfrm>
            <a:off x="6553200" y="6356350"/>
            <a:ext cx="2133600" cy="36512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1"/>
        <p:cNvGrpSpPr/>
        <p:nvPr/>
      </p:nvGrpSpPr>
      <p:grpSpPr>
        <a:xfrm>
          <a:off x="0" y="0"/>
          <a:ext cx="0" cy="0"/>
          <a:chOff x="0" y="0"/>
          <a:chExt cx="0" cy="0"/>
        </a:xfrm>
      </p:grpSpPr>
      <p:sp>
        <p:nvSpPr>
          <p:cNvPr id="1312" name="Google Shape;1312;p1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13" name="Google Shape;1313;p1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14" name="Google Shape;1314;p1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15" name="Google Shape;1315;p1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6"/>
        <p:cNvGrpSpPr/>
        <p:nvPr/>
      </p:nvGrpSpPr>
      <p:grpSpPr>
        <a:xfrm>
          <a:off x="0" y="0"/>
          <a:ext cx="0" cy="0"/>
          <a:chOff x="0" y="0"/>
          <a:chExt cx="0" cy="0"/>
        </a:xfrm>
      </p:grpSpPr>
      <p:sp>
        <p:nvSpPr>
          <p:cNvPr id="1317" name="Google Shape;1317;p15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18" name="Google Shape;1318;p15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19" name="Google Shape;1319;p1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0" name="Google Shape;1320;p1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1" name="Google Shape;1321;p1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22"/>
        <p:cNvGrpSpPr/>
        <p:nvPr/>
      </p:nvGrpSpPr>
      <p:grpSpPr>
        <a:xfrm>
          <a:off x="0" y="0"/>
          <a:ext cx="0" cy="0"/>
          <a:chOff x="0" y="0"/>
          <a:chExt cx="0" cy="0"/>
        </a:xfrm>
      </p:grpSpPr>
      <p:sp>
        <p:nvSpPr>
          <p:cNvPr id="1323" name="Google Shape;1323;p15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4" name="Google Shape;1324;p1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5" name="Google Shape;1325;p159"/>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26" name="Google Shape;1326;p15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327"/>
        <p:cNvGrpSpPr/>
        <p:nvPr/>
      </p:nvGrpSpPr>
      <p:grpSpPr>
        <a:xfrm>
          <a:off x="0" y="0"/>
          <a:ext cx="0" cy="0"/>
          <a:chOff x="0" y="0"/>
          <a:chExt cx="0" cy="0"/>
        </a:xfrm>
      </p:grpSpPr>
      <p:sp>
        <p:nvSpPr>
          <p:cNvPr id="1328" name="Google Shape;1328;p16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9" name="Google Shape;1329;p1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0" name="Google Shape;1330;p160"/>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31" name="Google Shape;1331;p160"/>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32"/>
        <p:cNvGrpSpPr/>
        <p:nvPr/>
      </p:nvGrpSpPr>
      <p:grpSpPr>
        <a:xfrm>
          <a:off x="0" y="0"/>
          <a:ext cx="0" cy="0"/>
          <a:chOff x="0" y="0"/>
          <a:chExt cx="0" cy="0"/>
        </a:xfrm>
      </p:grpSpPr>
      <p:sp>
        <p:nvSpPr>
          <p:cNvPr id="1333" name="Google Shape;1333;p16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4" name="Google Shape;1334;p1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5" name="Google Shape;1335;p16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36" name="Google Shape;1336;p16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7"/>
        <p:cNvGrpSpPr/>
        <p:nvPr/>
      </p:nvGrpSpPr>
      <p:grpSpPr>
        <a:xfrm>
          <a:off x="0" y="0"/>
          <a:ext cx="0" cy="0"/>
          <a:chOff x="0" y="0"/>
          <a:chExt cx="0" cy="0"/>
        </a:xfrm>
      </p:grpSpPr>
      <p:sp>
        <p:nvSpPr>
          <p:cNvPr id="1338" name="Google Shape;1338;p16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9" name="Google Shape;1339;p16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340" name="Google Shape;1340;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1" name="Google Shape;1341;p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2" name="Google Shape;1342;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3"/>
        <p:cNvGrpSpPr/>
        <p:nvPr/>
      </p:nvGrpSpPr>
      <p:grpSpPr>
        <a:xfrm>
          <a:off x="0" y="0"/>
          <a:ext cx="0" cy="0"/>
          <a:chOff x="0" y="0"/>
          <a:chExt cx="0" cy="0"/>
        </a:xfrm>
      </p:grpSpPr>
      <p:sp>
        <p:nvSpPr>
          <p:cNvPr id="1344" name="Google Shape;1344;p1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5" name="Google Shape;1345;p16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346" name="Google Shape;1346;p16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347" name="Google Shape;1347;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8" name="Google Shape;1348;p1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49" name="Google Shape;1349;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50"/>
        <p:cNvGrpSpPr/>
        <p:nvPr/>
      </p:nvGrpSpPr>
      <p:grpSpPr>
        <a:xfrm>
          <a:off x="0" y="0"/>
          <a:ext cx="0" cy="0"/>
          <a:chOff x="0" y="0"/>
          <a:chExt cx="0" cy="0"/>
        </a:xfrm>
      </p:grpSpPr>
      <p:sp>
        <p:nvSpPr>
          <p:cNvPr id="1351" name="Google Shape;1351;p1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52" name="Google Shape;1352;p16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53" name="Google Shape;1353;p16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54" name="Google Shape;1354;p16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355" name="Google Shape;1355;p16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56" name="Google Shape;1356;p1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7" name="Google Shape;1357;p1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58" name="Google Shape;1358;p1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9"/>
        <p:cNvGrpSpPr/>
        <p:nvPr/>
      </p:nvGrpSpPr>
      <p:grpSpPr>
        <a:xfrm>
          <a:off x="0" y="0"/>
          <a:ext cx="0" cy="0"/>
          <a:chOff x="0" y="0"/>
          <a:chExt cx="0" cy="0"/>
        </a:xfrm>
      </p:grpSpPr>
      <p:sp>
        <p:nvSpPr>
          <p:cNvPr id="1360" name="Google Shape;1360;p1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1" name="Google Shape;1361;p1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2" name="Google Shape;1362;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1"/>
        <p:cNvGrpSpPr/>
        <p:nvPr/>
      </p:nvGrpSpPr>
      <p:grpSpPr>
        <a:xfrm>
          <a:off x="0" y="0"/>
          <a:ext cx="0" cy="0"/>
          <a:chOff x="0" y="0"/>
          <a:chExt cx="0" cy="0"/>
        </a:xfrm>
      </p:grpSpPr>
      <p:sp>
        <p:nvSpPr>
          <p:cNvPr id="182" name="Google Shape;182;p9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183" name="Google Shape;183;p95"/>
          <p:cNvGrpSpPr/>
          <p:nvPr/>
        </p:nvGrpSpPr>
        <p:grpSpPr>
          <a:xfrm>
            <a:off x="2084388" y="6550025"/>
            <a:ext cx="7059612" cy="49213"/>
            <a:chOff x="2083888" y="6550671"/>
            <a:chExt cx="7060112" cy="48665"/>
          </a:xfrm>
        </p:grpSpPr>
        <p:sp>
          <p:nvSpPr>
            <p:cNvPr id="184" name="Google Shape;184;p9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5" name="Google Shape;185;p9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6" name="Google Shape;186;p9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187" name="Google Shape;187;p9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188" name="Google Shape;188;p95"/>
          <p:cNvGrpSpPr/>
          <p:nvPr/>
        </p:nvGrpSpPr>
        <p:grpSpPr>
          <a:xfrm>
            <a:off x="2133600" y="6553200"/>
            <a:ext cx="7010400" cy="46038"/>
            <a:chOff x="1905000" y="6553200"/>
            <a:chExt cx="7010400" cy="45719"/>
          </a:xfrm>
        </p:grpSpPr>
        <p:sp>
          <p:nvSpPr>
            <p:cNvPr id="189" name="Google Shape;189;p9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0" name="Google Shape;190;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1" name="Google Shape;191;p9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92" name="Google Shape;192;p95"/>
          <p:cNvGrpSpPr/>
          <p:nvPr/>
        </p:nvGrpSpPr>
        <p:grpSpPr>
          <a:xfrm>
            <a:off x="0" y="1295400"/>
            <a:ext cx="7010400" cy="46038"/>
            <a:chOff x="1905000" y="6553200"/>
            <a:chExt cx="7010400" cy="45719"/>
          </a:xfrm>
        </p:grpSpPr>
        <p:sp>
          <p:nvSpPr>
            <p:cNvPr id="193" name="Google Shape;193;p9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4" name="Google Shape;194;p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95" name="Google Shape;195;p9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196" name="Google Shape;196;p9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9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3"/>
        <p:cNvGrpSpPr/>
        <p:nvPr/>
      </p:nvGrpSpPr>
      <p:grpSpPr>
        <a:xfrm>
          <a:off x="0" y="0"/>
          <a:ext cx="0" cy="0"/>
          <a:chOff x="0" y="0"/>
          <a:chExt cx="0" cy="0"/>
        </a:xfrm>
      </p:grpSpPr>
      <p:sp>
        <p:nvSpPr>
          <p:cNvPr id="1364" name="Google Shape;1364;p16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5" name="Google Shape;1365;p16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66" name="Google Shape;1366;p16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67" name="Google Shape;1367;p1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8" name="Google Shape;1368;p1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69" name="Google Shape;1369;p1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0"/>
        <p:cNvGrpSpPr/>
        <p:nvPr/>
      </p:nvGrpSpPr>
      <p:grpSpPr>
        <a:xfrm>
          <a:off x="0" y="0"/>
          <a:ext cx="0" cy="0"/>
          <a:chOff x="0" y="0"/>
          <a:chExt cx="0" cy="0"/>
        </a:xfrm>
      </p:grpSpPr>
      <p:sp>
        <p:nvSpPr>
          <p:cNvPr id="1371" name="Google Shape;1371;p16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2" name="Google Shape;1372;p167"/>
          <p:cNvSpPr>
            <a:spLocks noGrp="1"/>
          </p:cNvSpPr>
          <p:nvPr>
            <p:ph type="pic" idx="2"/>
          </p:nvPr>
        </p:nvSpPr>
        <p:spPr>
          <a:xfrm>
            <a:off x="1792288" y="612775"/>
            <a:ext cx="5486400" cy="4114800"/>
          </a:xfrm>
          <a:prstGeom prst="rect">
            <a:avLst/>
          </a:prstGeom>
          <a:noFill/>
          <a:ln>
            <a:noFill/>
          </a:ln>
        </p:spPr>
      </p:sp>
      <p:sp>
        <p:nvSpPr>
          <p:cNvPr id="1373" name="Google Shape;1373;p16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74" name="Google Shape;1374;p1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5" name="Google Shape;1375;p1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76" name="Google Shape;1376;p1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7"/>
        <p:cNvGrpSpPr/>
        <p:nvPr/>
      </p:nvGrpSpPr>
      <p:grpSpPr>
        <a:xfrm>
          <a:off x="0" y="0"/>
          <a:ext cx="0" cy="0"/>
          <a:chOff x="0" y="0"/>
          <a:chExt cx="0" cy="0"/>
        </a:xfrm>
      </p:grpSpPr>
      <p:sp>
        <p:nvSpPr>
          <p:cNvPr id="1378" name="Google Shape;1378;p1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79" name="Google Shape;1379;p16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0" name="Google Shape;1380;p1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81" name="Google Shape;1381;p1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82" name="Google Shape;1382;p1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3"/>
        <p:cNvGrpSpPr/>
        <p:nvPr/>
      </p:nvGrpSpPr>
      <p:grpSpPr>
        <a:xfrm>
          <a:off x="0" y="0"/>
          <a:ext cx="0" cy="0"/>
          <a:chOff x="0" y="0"/>
          <a:chExt cx="0" cy="0"/>
        </a:xfrm>
      </p:grpSpPr>
      <p:sp>
        <p:nvSpPr>
          <p:cNvPr id="1384" name="Google Shape;1384;p16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5" name="Google Shape;1385;p16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6" name="Google Shape;1386;p1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87" name="Google Shape;1387;p1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88" name="Google Shape;1388;p1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14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00" name="Google Shape;200;p14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1" name="Google Shape;201;p14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02" name="Google Shape;202;p14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03" name="Google Shape;203;p14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04" name="Google Shape;204;p14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05" name="Google Shape;205;p14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206" name="Google Shape;206;p14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14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09" name="Google Shape;209;p14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0" name="Google Shape;210;p14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1" name="Google Shape;211;p14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12" name="Google Shape;212;p14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3" name="Google Shape;213;p14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14" name="Google Shape;214;p14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215" name="Google Shape;215;p14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216" name="Google Shape;216;p14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7" name="Google Shape;217;p14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18" name="Google Shape;218;p14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19" name="Google Shape;219;p14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20" name="Google Shape;220;p14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1" name="Google Shape;221;p14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222" name="Google Shape;222;p14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4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4"/>
        <p:cNvGrpSpPr/>
        <p:nvPr/>
      </p:nvGrpSpPr>
      <p:grpSpPr>
        <a:xfrm>
          <a:off x="0" y="0"/>
          <a:ext cx="0" cy="0"/>
          <a:chOff x="0" y="0"/>
          <a:chExt cx="0" cy="0"/>
        </a:xfrm>
      </p:grpSpPr>
      <p:pic>
        <p:nvPicPr>
          <p:cNvPr id="225" name="Google Shape;225;p14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26" name="Google Shape;226;p14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227" name="Google Shape;227;p14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228" name="Google Shape;228;p14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29" name="Google Shape;229;p14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0" name="Google Shape;230;p14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1" name="Google Shape;231;p14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32" name="Google Shape;232;p14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233" name="Google Shape;233;p14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4"/>
        <p:cNvGrpSpPr/>
        <p:nvPr/>
      </p:nvGrpSpPr>
      <p:grpSpPr>
        <a:xfrm>
          <a:off x="0" y="0"/>
          <a:ext cx="0" cy="0"/>
          <a:chOff x="0" y="0"/>
          <a:chExt cx="0" cy="0"/>
        </a:xfrm>
      </p:grpSpPr>
      <p:sp>
        <p:nvSpPr>
          <p:cNvPr id="235" name="Google Shape;235;p14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36" name="Google Shape;236;p148"/>
          <p:cNvGrpSpPr/>
          <p:nvPr/>
        </p:nvGrpSpPr>
        <p:grpSpPr>
          <a:xfrm>
            <a:off x="2084388" y="6550025"/>
            <a:ext cx="7059612" cy="49213"/>
            <a:chOff x="2083888" y="6550671"/>
            <a:chExt cx="7060112" cy="48665"/>
          </a:xfrm>
        </p:grpSpPr>
        <p:sp>
          <p:nvSpPr>
            <p:cNvPr id="237" name="Google Shape;237;p14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8" name="Google Shape;238;p14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39" name="Google Shape;239;p14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40" name="Google Shape;240;p14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41" name="Google Shape;241;p148"/>
          <p:cNvGrpSpPr/>
          <p:nvPr/>
        </p:nvGrpSpPr>
        <p:grpSpPr>
          <a:xfrm>
            <a:off x="2133600" y="6553200"/>
            <a:ext cx="7010400" cy="46038"/>
            <a:chOff x="1905000" y="6553200"/>
            <a:chExt cx="7010400" cy="45719"/>
          </a:xfrm>
        </p:grpSpPr>
        <p:sp>
          <p:nvSpPr>
            <p:cNvPr id="242" name="Google Shape;242;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3" name="Google Shape;243;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4" name="Google Shape;244;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45" name="Google Shape;245;p148"/>
          <p:cNvGrpSpPr/>
          <p:nvPr/>
        </p:nvGrpSpPr>
        <p:grpSpPr>
          <a:xfrm>
            <a:off x="0" y="1295400"/>
            <a:ext cx="7010400" cy="46038"/>
            <a:chOff x="1905000" y="6553200"/>
            <a:chExt cx="7010400" cy="45719"/>
          </a:xfrm>
        </p:grpSpPr>
        <p:sp>
          <p:nvSpPr>
            <p:cNvPr id="246" name="Google Shape;246;p14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7" name="Google Shape;247;p14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48" name="Google Shape;248;p14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49" name="Google Shape;249;p14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0" name="Google Shape;250;p14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51"/>
        <p:cNvGrpSpPr/>
        <p:nvPr/>
      </p:nvGrpSpPr>
      <p:grpSpPr>
        <a:xfrm>
          <a:off x="0" y="0"/>
          <a:ext cx="0" cy="0"/>
          <a:chOff x="0" y="0"/>
          <a:chExt cx="0" cy="0"/>
        </a:xfrm>
      </p:grpSpPr>
      <p:pic>
        <p:nvPicPr>
          <p:cNvPr id="252" name="Google Shape;252;p14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53" name="Google Shape;253;p149"/>
          <p:cNvGrpSpPr/>
          <p:nvPr/>
        </p:nvGrpSpPr>
        <p:grpSpPr>
          <a:xfrm>
            <a:off x="0" y="1295400"/>
            <a:ext cx="7010400" cy="46038"/>
            <a:chOff x="1905000" y="6553200"/>
            <a:chExt cx="7010400" cy="45719"/>
          </a:xfrm>
        </p:grpSpPr>
        <p:sp>
          <p:nvSpPr>
            <p:cNvPr id="254" name="Google Shape;254;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5" name="Google Shape;255;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6" name="Google Shape;256;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57" name="Google Shape;257;p149"/>
          <p:cNvGrpSpPr/>
          <p:nvPr/>
        </p:nvGrpSpPr>
        <p:grpSpPr>
          <a:xfrm>
            <a:off x="2133600" y="6553200"/>
            <a:ext cx="7010400" cy="46038"/>
            <a:chOff x="1905000" y="6553200"/>
            <a:chExt cx="7010400" cy="45719"/>
          </a:xfrm>
        </p:grpSpPr>
        <p:sp>
          <p:nvSpPr>
            <p:cNvPr id="258" name="Google Shape;258;p14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59" name="Google Shape;259;p14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0" name="Google Shape;260;p14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261" name="Google Shape;261;p14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262" name="Google Shape;262;p14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3" name="Google Shape;263;p149"/>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4" name="Google Shape;264;p14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9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4" name="Google Shape;34;p93"/>
          <p:cNvGrpSpPr/>
          <p:nvPr/>
        </p:nvGrpSpPr>
        <p:grpSpPr>
          <a:xfrm>
            <a:off x="2084388" y="6550025"/>
            <a:ext cx="7059612" cy="49213"/>
            <a:chOff x="2083888" y="6550671"/>
            <a:chExt cx="7060112" cy="48665"/>
          </a:xfrm>
        </p:grpSpPr>
        <p:sp>
          <p:nvSpPr>
            <p:cNvPr id="35" name="Google Shape;35;p9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6" name="Google Shape;36;p9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7" name="Google Shape;37;p9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38" name="Google Shape;38;p93"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9" name="Google Shape;39;p93"/>
          <p:cNvGrpSpPr/>
          <p:nvPr/>
        </p:nvGrpSpPr>
        <p:grpSpPr>
          <a:xfrm>
            <a:off x="2133600" y="6553200"/>
            <a:ext cx="7010400" cy="46038"/>
            <a:chOff x="1905000" y="6553200"/>
            <a:chExt cx="7010400" cy="45719"/>
          </a:xfrm>
        </p:grpSpPr>
        <p:sp>
          <p:nvSpPr>
            <p:cNvPr id="40" name="Google Shape;40;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1" name="Google Shape;41;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2" name="Google Shape;42;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43" name="Google Shape;43;p93"/>
          <p:cNvGrpSpPr/>
          <p:nvPr/>
        </p:nvGrpSpPr>
        <p:grpSpPr>
          <a:xfrm>
            <a:off x="0" y="1295400"/>
            <a:ext cx="7010400" cy="46038"/>
            <a:chOff x="1905000" y="6553200"/>
            <a:chExt cx="7010400" cy="45719"/>
          </a:xfrm>
        </p:grpSpPr>
        <p:sp>
          <p:nvSpPr>
            <p:cNvPr id="44" name="Google Shape;44;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5" name="Google Shape;45;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6" name="Google Shape;46;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47" name="Google Shape;47;p9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9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5"/>
        <p:cNvGrpSpPr/>
        <p:nvPr/>
      </p:nvGrpSpPr>
      <p:grpSpPr>
        <a:xfrm>
          <a:off x="0" y="0"/>
          <a:ext cx="0" cy="0"/>
          <a:chOff x="0" y="0"/>
          <a:chExt cx="0" cy="0"/>
        </a:xfrm>
      </p:grpSpPr>
      <p:grpSp>
        <p:nvGrpSpPr>
          <p:cNvPr id="266" name="Google Shape;266;p150"/>
          <p:cNvGrpSpPr/>
          <p:nvPr/>
        </p:nvGrpSpPr>
        <p:grpSpPr>
          <a:xfrm>
            <a:off x="0" y="1295400"/>
            <a:ext cx="7010400" cy="46038"/>
            <a:chOff x="1905000" y="6553200"/>
            <a:chExt cx="7010400" cy="45719"/>
          </a:xfrm>
        </p:grpSpPr>
        <p:sp>
          <p:nvSpPr>
            <p:cNvPr id="267" name="Google Shape;267;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8" name="Google Shape;268;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69" name="Google Shape;269;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70" name="Google Shape;270;p150"/>
          <p:cNvGrpSpPr/>
          <p:nvPr/>
        </p:nvGrpSpPr>
        <p:grpSpPr>
          <a:xfrm>
            <a:off x="2133600" y="6553200"/>
            <a:ext cx="7010400" cy="46038"/>
            <a:chOff x="1905000" y="6553200"/>
            <a:chExt cx="7010400" cy="45719"/>
          </a:xfrm>
        </p:grpSpPr>
        <p:sp>
          <p:nvSpPr>
            <p:cNvPr id="271" name="Google Shape;271;p15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72" name="Google Shape;272;p15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73" name="Google Shape;273;p15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74" name="Google Shape;274;p15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275" name="Google Shape;275;p15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276" name="Google Shape;276;p150"/>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7" name="Google Shape;277;p150"/>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8" name="Google Shape;278;p150"/>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9" name="Google Shape;279;p150"/>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0" name="Google Shape;280;p150"/>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1"/>
        <p:cNvGrpSpPr/>
        <p:nvPr/>
      </p:nvGrpSpPr>
      <p:grpSpPr>
        <a:xfrm>
          <a:off x="0" y="0"/>
          <a:ext cx="0" cy="0"/>
          <a:chOff x="0" y="0"/>
          <a:chExt cx="0" cy="0"/>
        </a:xfrm>
      </p:grpSpPr>
      <p:grpSp>
        <p:nvGrpSpPr>
          <p:cNvPr id="282" name="Google Shape;282;p151"/>
          <p:cNvGrpSpPr/>
          <p:nvPr/>
        </p:nvGrpSpPr>
        <p:grpSpPr>
          <a:xfrm>
            <a:off x="0" y="1295400"/>
            <a:ext cx="7010400" cy="46038"/>
            <a:chOff x="1905000" y="6553200"/>
            <a:chExt cx="7010400" cy="45719"/>
          </a:xfrm>
        </p:grpSpPr>
        <p:sp>
          <p:nvSpPr>
            <p:cNvPr id="283" name="Google Shape;283;p1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4" name="Google Shape;284;p1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5" name="Google Shape;285;p1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86" name="Google Shape;286;p151"/>
          <p:cNvGrpSpPr/>
          <p:nvPr/>
        </p:nvGrpSpPr>
        <p:grpSpPr>
          <a:xfrm>
            <a:off x="2133600" y="6553200"/>
            <a:ext cx="7010400" cy="46038"/>
            <a:chOff x="1905000" y="6553200"/>
            <a:chExt cx="7010400" cy="45719"/>
          </a:xfrm>
        </p:grpSpPr>
        <p:sp>
          <p:nvSpPr>
            <p:cNvPr id="287" name="Google Shape;287;p15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8" name="Google Shape;288;p15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89" name="Google Shape;289;p15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290" name="Google Shape;290;p15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291" name="Google Shape;291;p15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a:p>
        </p:txBody>
      </p:sp>
      <p:sp>
        <p:nvSpPr>
          <p:cNvPr id="292" name="Google Shape;292;p151"/>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93"/>
        <p:cNvGrpSpPr/>
        <p:nvPr/>
      </p:nvGrpSpPr>
      <p:grpSpPr>
        <a:xfrm>
          <a:off x="0" y="0"/>
          <a:ext cx="0" cy="0"/>
          <a:chOff x="0" y="0"/>
          <a:chExt cx="0" cy="0"/>
        </a:xfrm>
      </p:grpSpPr>
      <p:grpSp>
        <p:nvGrpSpPr>
          <p:cNvPr id="294" name="Google Shape;294;p152"/>
          <p:cNvGrpSpPr/>
          <p:nvPr/>
        </p:nvGrpSpPr>
        <p:grpSpPr>
          <a:xfrm>
            <a:off x="0" y="1295400"/>
            <a:ext cx="7010400" cy="46038"/>
            <a:chOff x="1905000" y="6553200"/>
            <a:chExt cx="7010400" cy="45719"/>
          </a:xfrm>
        </p:grpSpPr>
        <p:sp>
          <p:nvSpPr>
            <p:cNvPr id="295" name="Google Shape;295;p1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6" name="Google Shape;296;p1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297" name="Google Shape;297;p1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298" name="Google Shape;298;p152"/>
          <p:cNvGrpSpPr/>
          <p:nvPr/>
        </p:nvGrpSpPr>
        <p:grpSpPr>
          <a:xfrm>
            <a:off x="2133600" y="6553200"/>
            <a:ext cx="7010400" cy="46038"/>
            <a:chOff x="1905000" y="6553200"/>
            <a:chExt cx="7010400" cy="45719"/>
          </a:xfrm>
        </p:grpSpPr>
        <p:sp>
          <p:nvSpPr>
            <p:cNvPr id="299" name="Google Shape;299;p15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0" name="Google Shape;300;p15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01" name="Google Shape;301;p15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02" name="Google Shape;302;p15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303" name="Google Shape;303;p15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304" name="Google Shape;304;p152"/>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05" name="Google Shape;305;p152"/>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06" name="Google Shape;306;p15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07"/>
        <p:cNvGrpSpPr/>
        <p:nvPr/>
      </p:nvGrpSpPr>
      <p:grpSpPr>
        <a:xfrm>
          <a:off x="0" y="0"/>
          <a:ext cx="0" cy="0"/>
          <a:chOff x="0" y="0"/>
          <a:chExt cx="0" cy="0"/>
        </a:xfrm>
      </p:grpSpPr>
      <p:grpSp>
        <p:nvGrpSpPr>
          <p:cNvPr id="308" name="Google Shape;308;p153"/>
          <p:cNvGrpSpPr/>
          <p:nvPr/>
        </p:nvGrpSpPr>
        <p:grpSpPr>
          <a:xfrm>
            <a:off x="0" y="1295400"/>
            <a:ext cx="7010400" cy="46038"/>
            <a:chOff x="1905000" y="6553200"/>
            <a:chExt cx="7010400" cy="45719"/>
          </a:xfrm>
        </p:grpSpPr>
        <p:sp>
          <p:nvSpPr>
            <p:cNvPr id="309" name="Google Shape;309;p1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0" name="Google Shape;310;p1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1" name="Google Shape;311;p1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12" name="Google Shape;312;p153"/>
          <p:cNvGrpSpPr/>
          <p:nvPr/>
        </p:nvGrpSpPr>
        <p:grpSpPr>
          <a:xfrm>
            <a:off x="2133600" y="6553200"/>
            <a:ext cx="7010400" cy="46038"/>
            <a:chOff x="1905000" y="6553200"/>
            <a:chExt cx="7010400" cy="45719"/>
          </a:xfrm>
        </p:grpSpPr>
        <p:sp>
          <p:nvSpPr>
            <p:cNvPr id="313" name="Google Shape;313;p15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4" name="Google Shape;314;p15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15" name="Google Shape;315;p15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16" name="Google Shape;316;p15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317" name="Google Shape;317;p15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318" name="Google Shape;318;p153"/>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153"/>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320" name="Google Shape;320;p153"/>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21" name="Google Shape;321;p153"/>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322"/>
        <p:cNvGrpSpPr/>
        <p:nvPr/>
      </p:nvGrpSpPr>
      <p:grpSpPr>
        <a:xfrm>
          <a:off x="0" y="0"/>
          <a:ext cx="0" cy="0"/>
          <a:chOff x="0" y="0"/>
          <a:chExt cx="0" cy="0"/>
        </a:xfrm>
      </p:grpSpPr>
      <p:grpSp>
        <p:nvGrpSpPr>
          <p:cNvPr id="323" name="Google Shape;323;p154"/>
          <p:cNvGrpSpPr/>
          <p:nvPr/>
        </p:nvGrpSpPr>
        <p:grpSpPr>
          <a:xfrm>
            <a:off x="0" y="1295400"/>
            <a:ext cx="7010400" cy="46038"/>
            <a:chOff x="1905000" y="6553200"/>
            <a:chExt cx="7010400" cy="45719"/>
          </a:xfrm>
        </p:grpSpPr>
        <p:sp>
          <p:nvSpPr>
            <p:cNvPr id="324" name="Google Shape;324;p15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5" name="Google Shape;325;p15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6" name="Google Shape;326;p15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27" name="Google Shape;327;p154"/>
          <p:cNvGrpSpPr/>
          <p:nvPr/>
        </p:nvGrpSpPr>
        <p:grpSpPr>
          <a:xfrm>
            <a:off x="2133600" y="6553200"/>
            <a:ext cx="7010400" cy="46038"/>
            <a:chOff x="1905000" y="6553200"/>
            <a:chExt cx="7010400" cy="45719"/>
          </a:xfrm>
        </p:grpSpPr>
        <p:sp>
          <p:nvSpPr>
            <p:cNvPr id="328" name="Google Shape;328;p15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29" name="Google Shape;329;p15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0" name="Google Shape;330;p15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31" name="Google Shape;331;p15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332" name="Google Shape;332;p15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sp>
        <p:nvSpPr>
          <p:cNvPr id="333" name="Google Shape;333;p15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4" name="Google Shape;334;p15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335"/>
        <p:cNvGrpSpPr/>
        <p:nvPr/>
      </p:nvGrpSpPr>
      <p:grpSpPr>
        <a:xfrm>
          <a:off x="0" y="0"/>
          <a:ext cx="0" cy="0"/>
          <a:chOff x="0" y="0"/>
          <a:chExt cx="0" cy="0"/>
        </a:xfrm>
      </p:grpSpPr>
      <p:grpSp>
        <p:nvGrpSpPr>
          <p:cNvPr id="336" name="Google Shape;336;p155"/>
          <p:cNvGrpSpPr/>
          <p:nvPr/>
        </p:nvGrpSpPr>
        <p:grpSpPr>
          <a:xfrm rot="5400000">
            <a:off x="5006182" y="2567781"/>
            <a:ext cx="5181600" cy="46037"/>
            <a:chOff x="1905000" y="6553200"/>
            <a:chExt cx="7010400" cy="45719"/>
          </a:xfrm>
        </p:grpSpPr>
        <p:sp>
          <p:nvSpPr>
            <p:cNvPr id="337" name="Google Shape;337;p155"/>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8" name="Google Shape;338;p155"/>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39" name="Google Shape;339;p155"/>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40" name="Google Shape;340;p155"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341" name="Google Shape;341;p155"/>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900"/>
              <a:buFont typeface="Arial"/>
              <a:buNone/>
            </a:pPr>
            <a:r>
              <a:rPr lang="en-US" sz="900" b="1" i="0" u="none" strike="noStrike" cap="none">
                <a:solidFill>
                  <a:srgbClr val="101141"/>
                </a:solidFill>
                <a:latin typeface="Arial"/>
                <a:ea typeface="Arial"/>
                <a:cs typeface="Arial"/>
                <a:sym typeface="Arial"/>
              </a:rPr>
              <a:t>BITS </a:t>
            </a:r>
            <a:r>
              <a:rPr lang="en-US" sz="900" b="0" i="0" u="none" strike="noStrike" cap="none">
                <a:solidFill>
                  <a:srgbClr val="101141"/>
                </a:solidFill>
                <a:latin typeface="Arial"/>
                <a:ea typeface="Arial"/>
                <a:cs typeface="Arial"/>
                <a:sym typeface="Arial"/>
              </a:rPr>
              <a:t>Pilani, Pilani Campus</a:t>
            </a:r>
            <a:endParaRPr/>
          </a:p>
        </p:txBody>
      </p:sp>
      <p:sp>
        <p:nvSpPr>
          <p:cNvPr id="342" name="Google Shape;342;p155"/>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3" name="Google Shape;343;p155"/>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344"/>
        <p:cNvGrpSpPr/>
        <p:nvPr/>
      </p:nvGrpSpPr>
      <p:grpSpPr>
        <a:xfrm>
          <a:off x="0" y="0"/>
          <a:ext cx="0" cy="0"/>
          <a:chOff x="0" y="0"/>
          <a:chExt cx="0" cy="0"/>
        </a:xfrm>
      </p:grpSpPr>
      <p:sp>
        <p:nvSpPr>
          <p:cNvPr id="345" name="Google Shape;345;p15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Arial"/>
              <a:ea typeface="Arial"/>
              <a:cs typeface="Arial"/>
              <a:sym typeface="Arial"/>
            </a:endParaRPr>
          </a:p>
        </p:txBody>
      </p:sp>
      <p:sp>
        <p:nvSpPr>
          <p:cNvPr id="346" name="Google Shape;346;p15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7" name="Google Shape;347;p15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48" name="Google Shape;348;p15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pic>
        <p:nvPicPr>
          <p:cNvPr id="349" name="Google Shape;349;p15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50" name="Google Shape;350;p15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351" name="Google Shape;351;p15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US" sz="1200" b="0" i="0" u="none" strike="noStrike" cap="none">
                <a:solidFill>
                  <a:srgbClr val="FFFFFF"/>
                </a:solidFill>
                <a:latin typeface="Arial"/>
                <a:ea typeface="Arial"/>
                <a:cs typeface="Arial"/>
                <a:sym typeface="Arial"/>
              </a:rPr>
              <a:t>Pilani Campus</a:t>
            </a:r>
            <a:endParaRPr/>
          </a:p>
        </p:txBody>
      </p:sp>
      <p:sp>
        <p:nvSpPr>
          <p:cNvPr id="352" name="Google Shape;352;p15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3" name="Google Shape;353;p15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354"/>
        <p:cNvGrpSpPr/>
        <p:nvPr/>
      </p:nvGrpSpPr>
      <p:grpSpPr>
        <a:xfrm>
          <a:off x="0" y="0"/>
          <a:ext cx="0" cy="0"/>
          <a:chOff x="0" y="0"/>
          <a:chExt cx="0" cy="0"/>
        </a:xfrm>
      </p:grpSpPr>
      <p:sp>
        <p:nvSpPr>
          <p:cNvPr id="355" name="Google Shape;355;p1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1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1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370"/>
        <p:cNvGrpSpPr/>
        <p:nvPr/>
      </p:nvGrpSpPr>
      <p:grpSpPr>
        <a:xfrm>
          <a:off x="0" y="0"/>
          <a:ext cx="0" cy="0"/>
          <a:chOff x="0" y="0"/>
          <a:chExt cx="0" cy="0"/>
        </a:xfrm>
      </p:grpSpPr>
      <p:sp>
        <p:nvSpPr>
          <p:cNvPr id="371" name="Google Shape;371;p97"/>
          <p:cNvSpPr txBox="1"/>
          <p:nvPr/>
        </p:nvSpPr>
        <p:spPr>
          <a:xfrm>
            <a:off x="8153400" y="6550025"/>
            <a:ext cx="9906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372" name="Google Shape;372;p97"/>
          <p:cNvGrpSpPr/>
          <p:nvPr/>
        </p:nvGrpSpPr>
        <p:grpSpPr>
          <a:xfrm>
            <a:off x="2084388" y="6550025"/>
            <a:ext cx="7059612" cy="49213"/>
            <a:chOff x="2083888" y="6550671"/>
            <a:chExt cx="7060112" cy="48665"/>
          </a:xfrm>
        </p:grpSpPr>
        <p:sp>
          <p:nvSpPr>
            <p:cNvPr id="373" name="Google Shape;373;p9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4" name="Google Shape;374;p9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5" name="Google Shape;375;p9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376" name="Google Shape;376;p9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77" name="Google Shape;377;p97"/>
          <p:cNvGrpSpPr/>
          <p:nvPr/>
        </p:nvGrpSpPr>
        <p:grpSpPr>
          <a:xfrm>
            <a:off x="2133600" y="6553200"/>
            <a:ext cx="7010400" cy="46038"/>
            <a:chOff x="1905000" y="6553200"/>
            <a:chExt cx="7010400" cy="45719"/>
          </a:xfrm>
        </p:grpSpPr>
        <p:sp>
          <p:nvSpPr>
            <p:cNvPr id="378" name="Google Shape;378;p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79" name="Google Shape;379;p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0" name="Google Shape;380;p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81" name="Google Shape;381;p97"/>
          <p:cNvGrpSpPr/>
          <p:nvPr/>
        </p:nvGrpSpPr>
        <p:grpSpPr>
          <a:xfrm>
            <a:off x="0" y="1295400"/>
            <a:ext cx="7010400" cy="46038"/>
            <a:chOff x="1905000" y="6553200"/>
            <a:chExt cx="7010400" cy="45719"/>
          </a:xfrm>
        </p:grpSpPr>
        <p:sp>
          <p:nvSpPr>
            <p:cNvPr id="382" name="Google Shape;382;p9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3" name="Google Shape;383;p9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84" name="Google Shape;384;p9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5"/>
        <p:cNvGrpSpPr/>
        <p:nvPr/>
      </p:nvGrpSpPr>
      <p:grpSpPr>
        <a:xfrm>
          <a:off x="0" y="0"/>
          <a:ext cx="0" cy="0"/>
          <a:chOff x="0" y="0"/>
          <a:chExt cx="0" cy="0"/>
        </a:xfrm>
      </p:grpSpPr>
      <p:sp>
        <p:nvSpPr>
          <p:cNvPr id="386" name="Google Shape;386;p9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7" name="Google Shape;387;p9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8" name="Google Shape;388;p9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89" name="Google Shape;389;p9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3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51" name="Google Shape;51;p13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2" name="Google Shape;52;p13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53" name="Google Shape;53;p13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54" name="Google Shape;54;p13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5" name="Google Shape;55;p13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56" name="Google Shape;56;p13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57" name="Google Shape;57;p13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and Content">
  <p:cSld name="7_Title and Content">
    <p:spTree>
      <p:nvGrpSpPr>
        <p:cNvPr id="1" name="Shape 390"/>
        <p:cNvGrpSpPr/>
        <p:nvPr/>
      </p:nvGrpSpPr>
      <p:grpSpPr>
        <a:xfrm>
          <a:off x="0" y="0"/>
          <a:ext cx="0" cy="0"/>
          <a:chOff x="0" y="0"/>
          <a:chExt cx="0" cy="0"/>
        </a:xfrm>
      </p:grpSpPr>
      <p:sp>
        <p:nvSpPr>
          <p:cNvPr id="391" name="Google Shape;391;p9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92" name="Google Shape;392;p99"/>
          <p:cNvGrpSpPr/>
          <p:nvPr/>
        </p:nvGrpSpPr>
        <p:grpSpPr>
          <a:xfrm>
            <a:off x="2084388" y="6550025"/>
            <a:ext cx="7059612" cy="49213"/>
            <a:chOff x="2083888" y="6550671"/>
            <a:chExt cx="7060112" cy="48665"/>
          </a:xfrm>
        </p:grpSpPr>
        <p:sp>
          <p:nvSpPr>
            <p:cNvPr id="393" name="Google Shape;393;p9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94" name="Google Shape;394;p9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95" name="Google Shape;395;p9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396" name="Google Shape;396;p9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97" name="Google Shape;397;p99"/>
          <p:cNvGrpSpPr/>
          <p:nvPr/>
        </p:nvGrpSpPr>
        <p:grpSpPr>
          <a:xfrm>
            <a:off x="2133600" y="6553200"/>
            <a:ext cx="7010400" cy="46038"/>
            <a:chOff x="1905000" y="6553200"/>
            <a:chExt cx="7010400" cy="45719"/>
          </a:xfrm>
        </p:grpSpPr>
        <p:sp>
          <p:nvSpPr>
            <p:cNvPr id="398" name="Google Shape;398;p9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399" name="Google Shape;399;p9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00" name="Google Shape;400;p9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401" name="Google Shape;401;p99"/>
          <p:cNvGrpSpPr/>
          <p:nvPr/>
        </p:nvGrpSpPr>
        <p:grpSpPr>
          <a:xfrm>
            <a:off x="0" y="1295400"/>
            <a:ext cx="7010400" cy="46038"/>
            <a:chOff x="1905000" y="6553200"/>
            <a:chExt cx="7010400" cy="45719"/>
          </a:xfrm>
        </p:grpSpPr>
        <p:sp>
          <p:nvSpPr>
            <p:cNvPr id="402" name="Google Shape;402;p9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03" name="Google Shape;403;p9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404" name="Google Shape;404;p9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405" name="Google Shape;405;p9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6" name="Google Shape;406;p9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7"/>
        <p:cNvGrpSpPr/>
        <p:nvPr/>
      </p:nvGrpSpPr>
      <p:grpSpPr>
        <a:xfrm>
          <a:off x="0" y="0"/>
          <a:ext cx="0" cy="0"/>
          <a:chOff x="0" y="0"/>
          <a:chExt cx="0" cy="0"/>
        </a:xfrm>
      </p:grpSpPr>
      <p:sp>
        <p:nvSpPr>
          <p:cNvPr id="408" name="Google Shape;408;p10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9" name="Google Shape;409;p10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10" name="Google Shape;410;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11" name="Google Shape;411;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12" name="Google Shape;412;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413"/>
        <p:cNvGrpSpPr/>
        <p:nvPr/>
      </p:nvGrpSpPr>
      <p:grpSpPr>
        <a:xfrm>
          <a:off x="0" y="0"/>
          <a:ext cx="0" cy="0"/>
          <a:chOff x="0" y="0"/>
          <a:chExt cx="0" cy="0"/>
        </a:xfrm>
      </p:grpSpPr>
      <p:sp>
        <p:nvSpPr>
          <p:cNvPr id="414" name="Google Shape;414;p17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5" name="Google Shape;415;p1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6" name="Google Shape;416;p170"/>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17" name="Google Shape;417;p170"/>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8"/>
        <p:cNvGrpSpPr/>
        <p:nvPr/>
      </p:nvGrpSpPr>
      <p:grpSpPr>
        <a:xfrm>
          <a:off x="0" y="0"/>
          <a:ext cx="0" cy="0"/>
          <a:chOff x="0" y="0"/>
          <a:chExt cx="0" cy="0"/>
        </a:xfrm>
      </p:grpSpPr>
      <p:sp>
        <p:nvSpPr>
          <p:cNvPr id="419" name="Google Shape;419;p17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0" name="Google Shape;420;p1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1" name="Google Shape;421;p17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22" name="Google Shape;422;p17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3"/>
        <p:cNvGrpSpPr/>
        <p:nvPr/>
      </p:nvGrpSpPr>
      <p:grpSpPr>
        <a:xfrm>
          <a:off x="0" y="0"/>
          <a:ext cx="0" cy="0"/>
          <a:chOff x="0" y="0"/>
          <a:chExt cx="0" cy="0"/>
        </a:xfrm>
      </p:grpSpPr>
      <p:sp>
        <p:nvSpPr>
          <p:cNvPr id="424" name="Google Shape;424;p17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5" name="Google Shape;425;p17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6" name="Google Shape;426;p1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27" name="Google Shape;427;p1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28" name="Google Shape;428;p1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9"/>
        <p:cNvGrpSpPr/>
        <p:nvPr/>
      </p:nvGrpSpPr>
      <p:grpSpPr>
        <a:xfrm>
          <a:off x="0" y="0"/>
          <a:ext cx="0" cy="0"/>
          <a:chOff x="0" y="0"/>
          <a:chExt cx="0" cy="0"/>
        </a:xfrm>
      </p:grpSpPr>
      <p:sp>
        <p:nvSpPr>
          <p:cNvPr id="430" name="Google Shape;430;p1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1" name="Google Shape;431;p17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2" name="Google Shape;432;p17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3" name="Google Shape;433;p1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34" name="Google Shape;434;p1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35" name="Google Shape;435;p1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6"/>
        <p:cNvGrpSpPr/>
        <p:nvPr/>
      </p:nvGrpSpPr>
      <p:grpSpPr>
        <a:xfrm>
          <a:off x="0" y="0"/>
          <a:ext cx="0" cy="0"/>
          <a:chOff x="0" y="0"/>
          <a:chExt cx="0" cy="0"/>
        </a:xfrm>
      </p:grpSpPr>
      <p:sp>
        <p:nvSpPr>
          <p:cNvPr id="437" name="Google Shape;437;p1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8" name="Google Shape;438;p17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9" name="Google Shape;439;p17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0" name="Google Shape;440;p17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1" name="Google Shape;441;p17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2" name="Google Shape;442;p1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43" name="Google Shape;443;p1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44" name="Google Shape;444;p1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5"/>
        <p:cNvGrpSpPr/>
        <p:nvPr/>
      </p:nvGrpSpPr>
      <p:grpSpPr>
        <a:xfrm>
          <a:off x="0" y="0"/>
          <a:ext cx="0" cy="0"/>
          <a:chOff x="0" y="0"/>
          <a:chExt cx="0" cy="0"/>
        </a:xfrm>
      </p:grpSpPr>
      <p:sp>
        <p:nvSpPr>
          <p:cNvPr id="446" name="Google Shape;446;p1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7" name="Google Shape;447;p1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48" name="Google Shape;448;p1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49" name="Google Shape;449;p1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450"/>
        <p:cNvGrpSpPr/>
        <p:nvPr/>
      </p:nvGrpSpPr>
      <p:grpSpPr>
        <a:xfrm>
          <a:off x="0" y="0"/>
          <a:ext cx="0" cy="0"/>
          <a:chOff x="0" y="0"/>
          <a:chExt cx="0" cy="0"/>
        </a:xfrm>
      </p:grpSpPr>
      <p:sp>
        <p:nvSpPr>
          <p:cNvPr id="451" name="Google Shape;451;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2" name="Google Shape;452;p1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53" name="Google Shape;453;p1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54" name="Google Shape;454;p1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55"/>
        <p:cNvGrpSpPr/>
        <p:nvPr/>
      </p:nvGrpSpPr>
      <p:grpSpPr>
        <a:xfrm>
          <a:off x="0" y="0"/>
          <a:ext cx="0" cy="0"/>
          <a:chOff x="0" y="0"/>
          <a:chExt cx="0" cy="0"/>
        </a:xfrm>
      </p:grpSpPr>
      <p:sp>
        <p:nvSpPr>
          <p:cNvPr id="456" name="Google Shape;456;p1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7" name="Google Shape;457;p1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58" name="Google Shape;458;p1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59" name="Google Shape;459;p1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8"/>
        <p:cNvGrpSpPr/>
        <p:nvPr/>
      </p:nvGrpSpPr>
      <p:grpSpPr>
        <a:xfrm>
          <a:off x="0" y="0"/>
          <a:ext cx="0" cy="0"/>
          <a:chOff x="0" y="0"/>
          <a:chExt cx="0" cy="0"/>
        </a:xfrm>
      </p:grpSpPr>
      <p:pic>
        <p:nvPicPr>
          <p:cNvPr id="59" name="Google Shape;59;p135"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0" name="Google Shape;60;p135"/>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pic>
        <p:nvPicPr>
          <p:cNvPr id="61" name="Google Shape;61;p135" descr="Picture 7.png"/>
          <p:cNvPicPr preferRelativeResize="0"/>
          <p:nvPr/>
        </p:nvPicPr>
        <p:blipFill rotWithShape="1">
          <a:blip r:embed="rId3">
            <a:alphaModFix/>
          </a:blip>
          <a:srcRect l="1923" b="5334"/>
          <a:stretch/>
        </p:blipFill>
        <p:spPr>
          <a:xfrm>
            <a:off x="6629400" y="0"/>
            <a:ext cx="2193925" cy="692150"/>
          </a:xfrm>
          <a:prstGeom prst="rect">
            <a:avLst/>
          </a:prstGeom>
          <a:noFill/>
          <a:ln>
            <a:noFill/>
          </a:ln>
        </p:spPr>
      </p:pic>
      <p:sp>
        <p:nvSpPr>
          <p:cNvPr id="62" name="Google Shape;62;p135"/>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3" name="Google Shape;63;p135"/>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4" name="Google Shape;64;p135"/>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5" name="Google Shape;65;p135"/>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66" name="Google Shape;66;p135"/>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67" name="Google Shape;67;p135"/>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0"/>
        <p:cNvGrpSpPr/>
        <p:nvPr/>
      </p:nvGrpSpPr>
      <p:grpSpPr>
        <a:xfrm>
          <a:off x="0" y="0"/>
          <a:ext cx="0" cy="0"/>
          <a:chOff x="0" y="0"/>
          <a:chExt cx="0" cy="0"/>
        </a:xfrm>
      </p:grpSpPr>
      <p:sp>
        <p:nvSpPr>
          <p:cNvPr id="461" name="Google Shape;461;p1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62" name="Google Shape;462;p1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63" name="Google Shape;463;p1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464"/>
        <p:cNvGrpSpPr/>
        <p:nvPr/>
      </p:nvGrpSpPr>
      <p:grpSpPr>
        <a:xfrm>
          <a:off x="0" y="0"/>
          <a:ext cx="0" cy="0"/>
          <a:chOff x="0" y="0"/>
          <a:chExt cx="0" cy="0"/>
        </a:xfrm>
      </p:grpSpPr>
      <p:sp>
        <p:nvSpPr>
          <p:cNvPr id="465" name="Google Shape;465;p1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66" name="Google Shape;466;p1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67" name="Google Shape;467;p1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468"/>
        <p:cNvGrpSpPr/>
        <p:nvPr/>
      </p:nvGrpSpPr>
      <p:grpSpPr>
        <a:xfrm>
          <a:off x="0" y="0"/>
          <a:ext cx="0" cy="0"/>
          <a:chOff x="0" y="0"/>
          <a:chExt cx="0" cy="0"/>
        </a:xfrm>
      </p:grpSpPr>
      <p:sp>
        <p:nvSpPr>
          <p:cNvPr id="469" name="Google Shape;469;p1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0" name="Google Shape;470;p1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1" name="Google Shape;471;p1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472"/>
        <p:cNvGrpSpPr/>
        <p:nvPr/>
      </p:nvGrpSpPr>
      <p:grpSpPr>
        <a:xfrm>
          <a:off x="0" y="0"/>
          <a:ext cx="0" cy="0"/>
          <a:chOff x="0" y="0"/>
          <a:chExt cx="0" cy="0"/>
        </a:xfrm>
      </p:grpSpPr>
      <p:sp>
        <p:nvSpPr>
          <p:cNvPr id="473" name="Google Shape;473;p1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4" name="Google Shape;474;p1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5" name="Google Shape;475;p1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476"/>
        <p:cNvGrpSpPr/>
        <p:nvPr/>
      </p:nvGrpSpPr>
      <p:grpSpPr>
        <a:xfrm>
          <a:off x="0" y="0"/>
          <a:ext cx="0" cy="0"/>
          <a:chOff x="0" y="0"/>
          <a:chExt cx="0" cy="0"/>
        </a:xfrm>
      </p:grpSpPr>
      <p:sp>
        <p:nvSpPr>
          <p:cNvPr id="477" name="Google Shape;477;p1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8" name="Google Shape;478;p1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79" name="Google Shape;479;p1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480"/>
        <p:cNvGrpSpPr/>
        <p:nvPr/>
      </p:nvGrpSpPr>
      <p:grpSpPr>
        <a:xfrm>
          <a:off x="0" y="0"/>
          <a:ext cx="0" cy="0"/>
          <a:chOff x="0" y="0"/>
          <a:chExt cx="0" cy="0"/>
        </a:xfrm>
      </p:grpSpPr>
      <p:sp>
        <p:nvSpPr>
          <p:cNvPr id="481" name="Google Shape;481;p1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82" name="Google Shape;482;p1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83" name="Google Shape;483;p1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484"/>
        <p:cNvGrpSpPr/>
        <p:nvPr/>
      </p:nvGrpSpPr>
      <p:grpSpPr>
        <a:xfrm>
          <a:off x="0" y="0"/>
          <a:ext cx="0" cy="0"/>
          <a:chOff x="0" y="0"/>
          <a:chExt cx="0" cy="0"/>
        </a:xfrm>
      </p:grpSpPr>
      <p:sp>
        <p:nvSpPr>
          <p:cNvPr id="485" name="Google Shape;485;p1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86" name="Google Shape;486;p1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87" name="Google Shape;487;p1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88"/>
        <p:cNvGrpSpPr/>
        <p:nvPr/>
      </p:nvGrpSpPr>
      <p:grpSpPr>
        <a:xfrm>
          <a:off x="0" y="0"/>
          <a:ext cx="0" cy="0"/>
          <a:chOff x="0" y="0"/>
          <a:chExt cx="0" cy="0"/>
        </a:xfrm>
      </p:grpSpPr>
      <p:sp>
        <p:nvSpPr>
          <p:cNvPr id="489" name="Google Shape;489;p1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90" name="Google Shape;490;p1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91" name="Google Shape;491;p1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2"/>
        <p:cNvGrpSpPr/>
        <p:nvPr/>
      </p:nvGrpSpPr>
      <p:grpSpPr>
        <a:xfrm>
          <a:off x="0" y="0"/>
          <a:ext cx="0" cy="0"/>
          <a:chOff x="0" y="0"/>
          <a:chExt cx="0" cy="0"/>
        </a:xfrm>
      </p:grpSpPr>
      <p:sp>
        <p:nvSpPr>
          <p:cNvPr id="493" name="Google Shape;493;p18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4" name="Google Shape;494;p18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5" name="Google Shape;495;p18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96" name="Google Shape;496;p1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97" name="Google Shape;497;p1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98" name="Google Shape;498;p1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9"/>
        <p:cNvGrpSpPr/>
        <p:nvPr/>
      </p:nvGrpSpPr>
      <p:grpSpPr>
        <a:xfrm>
          <a:off x="0" y="0"/>
          <a:ext cx="0" cy="0"/>
          <a:chOff x="0" y="0"/>
          <a:chExt cx="0" cy="0"/>
        </a:xfrm>
      </p:grpSpPr>
      <p:sp>
        <p:nvSpPr>
          <p:cNvPr id="500" name="Google Shape;500;p18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1" name="Google Shape;501;p187"/>
          <p:cNvSpPr>
            <a:spLocks noGrp="1"/>
          </p:cNvSpPr>
          <p:nvPr>
            <p:ph type="pic" idx="2"/>
          </p:nvPr>
        </p:nvSpPr>
        <p:spPr>
          <a:xfrm>
            <a:off x="1792288" y="612775"/>
            <a:ext cx="5486400" cy="4114800"/>
          </a:xfrm>
          <a:prstGeom prst="rect">
            <a:avLst/>
          </a:prstGeom>
          <a:noFill/>
          <a:ln>
            <a:noFill/>
          </a:ln>
        </p:spPr>
      </p:sp>
      <p:sp>
        <p:nvSpPr>
          <p:cNvPr id="502" name="Google Shape;502;p18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3" name="Google Shape;503;p1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04" name="Google Shape;504;p1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05" name="Google Shape;505;p1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8"/>
        <p:cNvGrpSpPr/>
        <p:nvPr/>
      </p:nvGrpSpPr>
      <p:grpSpPr>
        <a:xfrm>
          <a:off x="0" y="0"/>
          <a:ext cx="0" cy="0"/>
          <a:chOff x="0" y="0"/>
          <a:chExt cx="0" cy="0"/>
        </a:xfrm>
      </p:grpSpPr>
      <p:pic>
        <p:nvPicPr>
          <p:cNvPr id="69" name="Google Shape;69;p136"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70" name="Google Shape;70;p136"/>
          <p:cNvGrpSpPr/>
          <p:nvPr/>
        </p:nvGrpSpPr>
        <p:grpSpPr>
          <a:xfrm>
            <a:off x="0" y="1295400"/>
            <a:ext cx="7010400" cy="46038"/>
            <a:chOff x="1905000" y="6553200"/>
            <a:chExt cx="7010400" cy="45719"/>
          </a:xfrm>
        </p:grpSpPr>
        <p:sp>
          <p:nvSpPr>
            <p:cNvPr id="71" name="Google Shape;71;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2" name="Google Shape;72;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3" name="Google Shape;73;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74" name="Google Shape;74;p136"/>
          <p:cNvGrpSpPr/>
          <p:nvPr/>
        </p:nvGrpSpPr>
        <p:grpSpPr>
          <a:xfrm>
            <a:off x="2133600" y="6553200"/>
            <a:ext cx="7010400" cy="46038"/>
            <a:chOff x="1905000" y="6553200"/>
            <a:chExt cx="7010400" cy="45719"/>
          </a:xfrm>
        </p:grpSpPr>
        <p:sp>
          <p:nvSpPr>
            <p:cNvPr id="75" name="Google Shape;75;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6" name="Google Shape;76;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77" name="Google Shape;77;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78" name="Google Shape;78;p13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79" name="Google Shape;79;p13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0" name="Google Shape;80;p136"/>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1" name="Google Shape;81;p136"/>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6"/>
        <p:cNvGrpSpPr/>
        <p:nvPr/>
      </p:nvGrpSpPr>
      <p:grpSpPr>
        <a:xfrm>
          <a:off x="0" y="0"/>
          <a:ext cx="0" cy="0"/>
          <a:chOff x="0" y="0"/>
          <a:chExt cx="0" cy="0"/>
        </a:xfrm>
      </p:grpSpPr>
      <p:sp>
        <p:nvSpPr>
          <p:cNvPr id="507" name="Google Shape;507;p1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8" name="Google Shape;508;p18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9" name="Google Shape;509;p1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10" name="Google Shape;510;p1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11" name="Google Shape;511;p1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12"/>
        <p:cNvGrpSpPr/>
        <p:nvPr/>
      </p:nvGrpSpPr>
      <p:grpSpPr>
        <a:xfrm>
          <a:off x="0" y="0"/>
          <a:ext cx="0" cy="0"/>
          <a:chOff x="0" y="0"/>
          <a:chExt cx="0" cy="0"/>
        </a:xfrm>
      </p:grpSpPr>
      <p:sp>
        <p:nvSpPr>
          <p:cNvPr id="513" name="Google Shape;513;p18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4" name="Google Shape;514;p18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5" name="Google Shape;515;p1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16" name="Google Shape;516;p1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17" name="Google Shape;517;p1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518"/>
        <p:cNvGrpSpPr/>
        <p:nvPr/>
      </p:nvGrpSpPr>
      <p:grpSpPr>
        <a:xfrm>
          <a:off x="0" y="0"/>
          <a:ext cx="0" cy="0"/>
          <a:chOff x="0" y="0"/>
          <a:chExt cx="0" cy="0"/>
        </a:xfrm>
      </p:grpSpPr>
      <p:sp>
        <p:nvSpPr>
          <p:cNvPr id="519" name="Google Shape;519;p19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0" name="Google Shape;520;p190"/>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1" name="Google Shape;521;p190"/>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2" name="Google Shape;522;p190"/>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3" name="Google Shape;523;p190"/>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24" name="Google Shape;524;p1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25" name="Google Shape;525;p190"/>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Text, and Content" type="txAndObj">
  <p:cSld name="TEXT_AND_OBJECT">
    <p:spTree>
      <p:nvGrpSpPr>
        <p:cNvPr id="1" name="Shape 526"/>
        <p:cNvGrpSpPr/>
        <p:nvPr/>
      </p:nvGrpSpPr>
      <p:grpSpPr>
        <a:xfrm>
          <a:off x="0" y="0"/>
          <a:ext cx="0" cy="0"/>
          <a:chOff x="0" y="0"/>
          <a:chExt cx="0" cy="0"/>
        </a:xfrm>
      </p:grpSpPr>
      <p:sp>
        <p:nvSpPr>
          <p:cNvPr id="527" name="Google Shape;527;p19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8" name="Google Shape;528;p191"/>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9" name="Google Shape;529;p191"/>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0" name="Google Shape;530;p19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31" name="Google Shape;531;p1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32" name="Google Shape;532;p19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33"/>
        <p:cNvGrpSpPr/>
        <p:nvPr/>
      </p:nvGrpSpPr>
      <p:grpSpPr>
        <a:xfrm>
          <a:off x="0" y="0"/>
          <a:ext cx="0" cy="0"/>
          <a:chOff x="0" y="0"/>
          <a:chExt cx="0" cy="0"/>
        </a:xfrm>
      </p:grpSpPr>
      <p:sp>
        <p:nvSpPr>
          <p:cNvPr id="534" name="Google Shape;534;p19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35" name="Google Shape;535;p192"/>
          <p:cNvGrpSpPr/>
          <p:nvPr/>
        </p:nvGrpSpPr>
        <p:grpSpPr>
          <a:xfrm>
            <a:off x="2084388" y="6550025"/>
            <a:ext cx="7059612" cy="49213"/>
            <a:chOff x="2083888" y="6550671"/>
            <a:chExt cx="7060112" cy="48665"/>
          </a:xfrm>
        </p:grpSpPr>
        <p:sp>
          <p:nvSpPr>
            <p:cNvPr id="536" name="Google Shape;536;p19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7" name="Google Shape;537;p19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38" name="Google Shape;538;p19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39" name="Google Shape;539;p19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40" name="Google Shape;540;p192"/>
          <p:cNvGrpSpPr/>
          <p:nvPr/>
        </p:nvGrpSpPr>
        <p:grpSpPr>
          <a:xfrm>
            <a:off x="2133600" y="6553200"/>
            <a:ext cx="7010400" cy="46038"/>
            <a:chOff x="1905000" y="6553200"/>
            <a:chExt cx="7010400" cy="45719"/>
          </a:xfrm>
        </p:grpSpPr>
        <p:sp>
          <p:nvSpPr>
            <p:cNvPr id="541" name="Google Shape;541;p1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2" name="Google Shape;542;p1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3" name="Google Shape;543;p1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44" name="Google Shape;544;p192"/>
          <p:cNvGrpSpPr/>
          <p:nvPr/>
        </p:nvGrpSpPr>
        <p:grpSpPr>
          <a:xfrm>
            <a:off x="0" y="1295400"/>
            <a:ext cx="7010400" cy="46038"/>
            <a:chOff x="1905000" y="6553200"/>
            <a:chExt cx="7010400" cy="45719"/>
          </a:xfrm>
        </p:grpSpPr>
        <p:sp>
          <p:nvSpPr>
            <p:cNvPr id="545" name="Google Shape;545;p1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6" name="Google Shape;546;p1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47" name="Google Shape;547;p1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48" name="Google Shape;548;p192"/>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9" name="Google Shape;549;p19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550"/>
        <p:cNvGrpSpPr/>
        <p:nvPr/>
      </p:nvGrpSpPr>
      <p:grpSpPr>
        <a:xfrm>
          <a:off x="0" y="0"/>
          <a:ext cx="0" cy="0"/>
          <a:chOff x="0" y="0"/>
          <a:chExt cx="0" cy="0"/>
        </a:xfrm>
      </p:grpSpPr>
      <p:sp>
        <p:nvSpPr>
          <p:cNvPr id="551" name="Google Shape;551;p19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52" name="Google Shape;552;p193"/>
          <p:cNvGrpSpPr/>
          <p:nvPr/>
        </p:nvGrpSpPr>
        <p:grpSpPr>
          <a:xfrm>
            <a:off x="2084388" y="6550025"/>
            <a:ext cx="7059612" cy="49213"/>
            <a:chOff x="2083888" y="6550671"/>
            <a:chExt cx="7060112" cy="48665"/>
          </a:xfrm>
        </p:grpSpPr>
        <p:sp>
          <p:nvSpPr>
            <p:cNvPr id="553" name="Google Shape;553;p19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4" name="Google Shape;554;p19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5" name="Google Shape;555;p19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56" name="Google Shape;556;p19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57" name="Google Shape;557;p193"/>
          <p:cNvGrpSpPr/>
          <p:nvPr/>
        </p:nvGrpSpPr>
        <p:grpSpPr>
          <a:xfrm>
            <a:off x="2133600" y="6553200"/>
            <a:ext cx="7010400" cy="46038"/>
            <a:chOff x="1905000" y="6553200"/>
            <a:chExt cx="7010400" cy="45719"/>
          </a:xfrm>
        </p:grpSpPr>
        <p:sp>
          <p:nvSpPr>
            <p:cNvPr id="558" name="Google Shape;558;p1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59" name="Google Shape;559;p1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0" name="Google Shape;560;p1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61" name="Google Shape;561;p193"/>
          <p:cNvGrpSpPr/>
          <p:nvPr/>
        </p:nvGrpSpPr>
        <p:grpSpPr>
          <a:xfrm>
            <a:off x="0" y="1295400"/>
            <a:ext cx="7010400" cy="46038"/>
            <a:chOff x="1905000" y="6553200"/>
            <a:chExt cx="7010400" cy="45719"/>
          </a:xfrm>
        </p:grpSpPr>
        <p:sp>
          <p:nvSpPr>
            <p:cNvPr id="562" name="Google Shape;562;p1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3" name="Google Shape;563;p1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64" name="Google Shape;564;p1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65" name="Google Shape;565;p19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6" name="Google Shape;566;p19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67"/>
        <p:cNvGrpSpPr/>
        <p:nvPr/>
      </p:nvGrpSpPr>
      <p:grpSpPr>
        <a:xfrm>
          <a:off x="0" y="0"/>
          <a:ext cx="0" cy="0"/>
          <a:chOff x="0" y="0"/>
          <a:chExt cx="0" cy="0"/>
        </a:xfrm>
      </p:grpSpPr>
      <p:sp>
        <p:nvSpPr>
          <p:cNvPr id="568" name="Google Shape;568;p19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69" name="Google Shape;569;p194"/>
          <p:cNvGrpSpPr/>
          <p:nvPr/>
        </p:nvGrpSpPr>
        <p:grpSpPr>
          <a:xfrm>
            <a:off x="2084388" y="6550025"/>
            <a:ext cx="7059612" cy="49213"/>
            <a:chOff x="2083888" y="6550671"/>
            <a:chExt cx="7060112" cy="48665"/>
          </a:xfrm>
        </p:grpSpPr>
        <p:sp>
          <p:nvSpPr>
            <p:cNvPr id="570" name="Google Shape;570;p19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1" name="Google Shape;571;p19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2" name="Google Shape;572;p19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73" name="Google Shape;573;p19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74" name="Google Shape;574;p194"/>
          <p:cNvGrpSpPr/>
          <p:nvPr/>
        </p:nvGrpSpPr>
        <p:grpSpPr>
          <a:xfrm>
            <a:off x="2133600" y="6553200"/>
            <a:ext cx="7010400" cy="46038"/>
            <a:chOff x="1905000" y="6553200"/>
            <a:chExt cx="7010400" cy="45719"/>
          </a:xfrm>
        </p:grpSpPr>
        <p:sp>
          <p:nvSpPr>
            <p:cNvPr id="575" name="Google Shape;575;p19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6" name="Google Shape;576;p19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77" name="Google Shape;577;p19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78" name="Google Shape;578;p194"/>
          <p:cNvGrpSpPr/>
          <p:nvPr/>
        </p:nvGrpSpPr>
        <p:grpSpPr>
          <a:xfrm>
            <a:off x="0" y="1295400"/>
            <a:ext cx="7010400" cy="46038"/>
            <a:chOff x="1905000" y="6553200"/>
            <a:chExt cx="7010400" cy="45719"/>
          </a:xfrm>
        </p:grpSpPr>
        <p:sp>
          <p:nvSpPr>
            <p:cNvPr id="579" name="Google Shape;579;p19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0" name="Google Shape;580;p19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1" name="Google Shape;581;p19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82" name="Google Shape;582;p19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3" name="Google Shape;583;p19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584"/>
        <p:cNvGrpSpPr/>
        <p:nvPr/>
      </p:nvGrpSpPr>
      <p:grpSpPr>
        <a:xfrm>
          <a:off x="0" y="0"/>
          <a:ext cx="0" cy="0"/>
          <a:chOff x="0" y="0"/>
          <a:chExt cx="0" cy="0"/>
        </a:xfrm>
      </p:grpSpPr>
      <p:sp>
        <p:nvSpPr>
          <p:cNvPr id="585" name="Google Shape;585;p19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86" name="Google Shape;586;p195"/>
          <p:cNvGrpSpPr/>
          <p:nvPr/>
        </p:nvGrpSpPr>
        <p:grpSpPr>
          <a:xfrm>
            <a:off x="2084388" y="6550025"/>
            <a:ext cx="7059612" cy="49213"/>
            <a:chOff x="2083888" y="6550671"/>
            <a:chExt cx="7060112" cy="48665"/>
          </a:xfrm>
        </p:grpSpPr>
        <p:sp>
          <p:nvSpPr>
            <p:cNvPr id="587" name="Google Shape;587;p19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8" name="Google Shape;588;p19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89" name="Google Shape;589;p19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590" name="Google Shape;590;p195"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91" name="Google Shape;591;p195"/>
          <p:cNvGrpSpPr/>
          <p:nvPr/>
        </p:nvGrpSpPr>
        <p:grpSpPr>
          <a:xfrm>
            <a:off x="2133600" y="6553200"/>
            <a:ext cx="7010400" cy="46038"/>
            <a:chOff x="1905000" y="6553200"/>
            <a:chExt cx="7010400" cy="45719"/>
          </a:xfrm>
        </p:grpSpPr>
        <p:sp>
          <p:nvSpPr>
            <p:cNvPr id="592" name="Google Shape;592;p19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3" name="Google Shape;593;p1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4" name="Google Shape;594;p19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595" name="Google Shape;595;p195"/>
          <p:cNvGrpSpPr/>
          <p:nvPr/>
        </p:nvGrpSpPr>
        <p:grpSpPr>
          <a:xfrm>
            <a:off x="0" y="1295400"/>
            <a:ext cx="7010400" cy="46038"/>
            <a:chOff x="1905000" y="6553200"/>
            <a:chExt cx="7010400" cy="45719"/>
          </a:xfrm>
        </p:grpSpPr>
        <p:sp>
          <p:nvSpPr>
            <p:cNvPr id="596" name="Google Shape;596;p19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7" name="Google Shape;597;p19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598" name="Google Shape;598;p19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599" name="Google Shape;599;p19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0" name="Google Shape;600;p19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4"/>
        <p:cNvGrpSpPr/>
        <p:nvPr/>
      </p:nvGrpSpPr>
      <p:grpSpPr>
        <a:xfrm>
          <a:off x="0" y="0"/>
          <a:ext cx="0" cy="0"/>
          <a:chOff x="0" y="0"/>
          <a:chExt cx="0" cy="0"/>
        </a:xfrm>
      </p:grpSpPr>
      <p:sp>
        <p:nvSpPr>
          <p:cNvPr id="615" name="Google Shape;615;p10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1"/>
              </a:buClr>
              <a:buSzPts val="3200"/>
              <a:buFont typeface="Calibri"/>
              <a:buNone/>
              <a:defRPr sz="3600" b="0" i="0" u="none" strike="noStrike" cap="none">
                <a:solidFill>
                  <a:schemeClr val="dk1"/>
                </a:solidFill>
                <a:latin typeface="Cambria"/>
                <a:ea typeface="Cambria"/>
                <a:cs typeface="Cambria"/>
                <a:sym typeface="Cambri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16" name="Google Shape;616;p10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2400">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17"/>
        <p:cNvGrpSpPr/>
        <p:nvPr/>
      </p:nvGrpSpPr>
      <p:grpSpPr>
        <a:xfrm>
          <a:off x="0" y="0"/>
          <a:ext cx="0" cy="0"/>
          <a:chOff x="0" y="0"/>
          <a:chExt cx="0" cy="0"/>
        </a:xfrm>
      </p:grpSpPr>
      <p:sp>
        <p:nvSpPr>
          <p:cNvPr id="618" name="Google Shape;618;p11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619" name="Google Shape;619;p115"/>
          <p:cNvGrpSpPr/>
          <p:nvPr/>
        </p:nvGrpSpPr>
        <p:grpSpPr>
          <a:xfrm>
            <a:off x="2084388" y="6550025"/>
            <a:ext cx="7059612" cy="49213"/>
            <a:chOff x="2083888" y="6550671"/>
            <a:chExt cx="7060112" cy="48665"/>
          </a:xfrm>
        </p:grpSpPr>
        <p:sp>
          <p:nvSpPr>
            <p:cNvPr id="620" name="Google Shape;620;p11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21" name="Google Shape;621;p11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22" name="Google Shape;622;p11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623" name="Google Shape;623;p115"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624" name="Google Shape;624;p115"/>
          <p:cNvGrpSpPr/>
          <p:nvPr/>
        </p:nvGrpSpPr>
        <p:grpSpPr>
          <a:xfrm>
            <a:off x="2133600" y="6553200"/>
            <a:ext cx="7010400" cy="46038"/>
            <a:chOff x="1905000" y="6553200"/>
            <a:chExt cx="7010400" cy="45719"/>
          </a:xfrm>
        </p:grpSpPr>
        <p:sp>
          <p:nvSpPr>
            <p:cNvPr id="625" name="Google Shape;625;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26" name="Google Shape;626;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27" name="Google Shape;627;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628" name="Google Shape;628;p115"/>
          <p:cNvGrpSpPr/>
          <p:nvPr/>
        </p:nvGrpSpPr>
        <p:grpSpPr>
          <a:xfrm>
            <a:off x="0" y="1295400"/>
            <a:ext cx="7010400" cy="46038"/>
            <a:chOff x="1905000" y="6553200"/>
            <a:chExt cx="7010400" cy="45719"/>
          </a:xfrm>
        </p:grpSpPr>
        <p:sp>
          <p:nvSpPr>
            <p:cNvPr id="629" name="Google Shape;629;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30" name="Google Shape;630;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31" name="Google Shape;631;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632" name="Google Shape;632;p115"/>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3" name="Google Shape;633;p11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grpSp>
        <p:nvGrpSpPr>
          <p:cNvPr id="83" name="Google Shape;83;p137"/>
          <p:cNvGrpSpPr/>
          <p:nvPr/>
        </p:nvGrpSpPr>
        <p:grpSpPr>
          <a:xfrm>
            <a:off x="0" y="1295400"/>
            <a:ext cx="7010400" cy="46038"/>
            <a:chOff x="1905000" y="6553200"/>
            <a:chExt cx="7010400" cy="45719"/>
          </a:xfrm>
        </p:grpSpPr>
        <p:sp>
          <p:nvSpPr>
            <p:cNvPr id="84" name="Google Shape;84;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5" name="Google Shape;85;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6" name="Google Shape;86;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87" name="Google Shape;87;p137"/>
          <p:cNvGrpSpPr/>
          <p:nvPr/>
        </p:nvGrpSpPr>
        <p:grpSpPr>
          <a:xfrm>
            <a:off x="2133600" y="6553200"/>
            <a:ext cx="7010400" cy="46038"/>
            <a:chOff x="1905000" y="6553200"/>
            <a:chExt cx="7010400" cy="45719"/>
          </a:xfrm>
        </p:grpSpPr>
        <p:sp>
          <p:nvSpPr>
            <p:cNvPr id="88" name="Google Shape;88;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9" name="Google Shape;89;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90" name="Google Shape;90;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91" name="Google Shape;91;p137"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92" name="Google Shape;92;p13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93" name="Google Shape;93;p137"/>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4" name="Google Shape;94;p137"/>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5" name="Google Shape;95;p137"/>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6" name="Google Shape;96;p137"/>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7" name="Google Shape;97;p137"/>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34"/>
        <p:cNvGrpSpPr/>
        <p:nvPr/>
      </p:nvGrpSpPr>
      <p:grpSpPr>
        <a:xfrm>
          <a:off x="0" y="0"/>
          <a:ext cx="0" cy="0"/>
          <a:chOff x="0" y="0"/>
          <a:chExt cx="0" cy="0"/>
        </a:xfrm>
      </p:grpSpPr>
      <p:sp>
        <p:nvSpPr>
          <p:cNvPr id="635" name="Google Shape;635;p116"/>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636" name="Google Shape;636;p116"/>
          <p:cNvGrpSpPr/>
          <p:nvPr/>
        </p:nvGrpSpPr>
        <p:grpSpPr>
          <a:xfrm>
            <a:off x="2084388" y="6550027"/>
            <a:ext cx="7059612" cy="49213"/>
            <a:chOff x="2083888" y="6550671"/>
            <a:chExt cx="7060112" cy="48665"/>
          </a:xfrm>
        </p:grpSpPr>
        <p:sp>
          <p:nvSpPr>
            <p:cNvPr id="637" name="Google Shape;637;p11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38" name="Google Shape;638;p11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39" name="Google Shape;639;p11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pic>
        <p:nvPicPr>
          <p:cNvPr id="640" name="Google Shape;640;p116"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641" name="Google Shape;641;p116"/>
          <p:cNvGrpSpPr/>
          <p:nvPr/>
        </p:nvGrpSpPr>
        <p:grpSpPr>
          <a:xfrm>
            <a:off x="2133600" y="6553200"/>
            <a:ext cx="7010400" cy="46038"/>
            <a:chOff x="1905000" y="6553200"/>
            <a:chExt cx="7010400" cy="45719"/>
          </a:xfrm>
        </p:grpSpPr>
        <p:sp>
          <p:nvSpPr>
            <p:cNvPr id="642" name="Google Shape;642;p11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43" name="Google Shape;643;p1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44" name="Google Shape;644;p11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grpSp>
        <p:nvGrpSpPr>
          <p:cNvPr id="645" name="Google Shape;645;p116"/>
          <p:cNvGrpSpPr/>
          <p:nvPr/>
        </p:nvGrpSpPr>
        <p:grpSpPr>
          <a:xfrm>
            <a:off x="0" y="1295400"/>
            <a:ext cx="7010400" cy="46038"/>
            <a:chOff x="1905000" y="6553200"/>
            <a:chExt cx="7010400" cy="45719"/>
          </a:xfrm>
        </p:grpSpPr>
        <p:sp>
          <p:nvSpPr>
            <p:cNvPr id="646" name="Google Shape;646;p11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47" name="Google Shape;647;p11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48" name="Google Shape;648;p11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sp>
        <p:nvSpPr>
          <p:cNvPr id="649" name="Google Shape;649;p116"/>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50" name="Google Shape;650;p11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3200"/>
              <a:buNone/>
              <a:defRPr sz="2700" b="1">
                <a:latin typeface="Arial"/>
                <a:ea typeface="Arial"/>
                <a:cs typeface="Arial"/>
                <a:sym typeface="Aria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51"/>
        <p:cNvGrpSpPr/>
        <p:nvPr/>
      </p:nvGrpSpPr>
      <p:grpSpPr>
        <a:xfrm>
          <a:off x="0" y="0"/>
          <a:ext cx="0" cy="0"/>
          <a:chOff x="0" y="0"/>
          <a:chExt cx="0" cy="0"/>
        </a:xfrm>
      </p:grpSpPr>
      <p:sp>
        <p:nvSpPr>
          <p:cNvPr id="652" name="Google Shape;652;p117"/>
          <p:cNvSpPr txBox="1"/>
          <p:nvPr/>
        </p:nvSpPr>
        <p:spPr>
          <a:xfrm>
            <a:off x="3276600" y="6596065"/>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653" name="Google Shape;653;p117"/>
          <p:cNvGrpSpPr/>
          <p:nvPr/>
        </p:nvGrpSpPr>
        <p:grpSpPr>
          <a:xfrm>
            <a:off x="2084388" y="6550027"/>
            <a:ext cx="7059612" cy="49213"/>
            <a:chOff x="2083888" y="6550671"/>
            <a:chExt cx="7060112" cy="48665"/>
          </a:xfrm>
        </p:grpSpPr>
        <p:sp>
          <p:nvSpPr>
            <p:cNvPr id="654" name="Google Shape;654;p11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5" name="Google Shape;655;p11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6" name="Google Shape;656;p11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pic>
        <p:nvPicPr>
          <p:cNvPr id="657" name="Google Shape;657;p117"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658" name="Google Shape;658;p117"/>
          <p:cNvGrpSpPr/>
          <p:nvPr/>
        </p:nvGrpSpPr>
        <p:grpSpPr>
          <a:xfrm>
            <a:off x="2133600" y="6553200"/>
            <a:ext cx="7010400" cy="46038"/>
            <a:chOff x="1905000" y="6553200"/>
            <a:chExt cx="7010400" cy="45719"/>
          </a:xfrm>
        </p:grpSpPr>
        <p:sp>
          <p:nvSpPr>
            <p:cNvPr id="659" name="Google Shape;659;p11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0" name="Google Shape;660;p11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1" name="Google Shape;661;p11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grpSp>
        <p:nvGrpSpPr>
          <p:cNvPr id="662" name="Google Shape;662;p117"/>
          <p:cNvGrpSpPr/>
          <p:nvPr/>
        </p:nvGrpSpPr>
        <p:grpSpPr>
          <a:xfrm>
            <a:off x="0" y="1295400"/>
            <a:ext cx="7010400" cy="46038"/>
            <a:chOff x="1905000" y="6553200"/>
            <a:chExt cx="7010400" cy="45719"/>
          </a:xfrm>
        </p:grpSpPr>
        <p:sp>
          <p:nvSpPr>
            <p:cNvPr id="663" name="Google Shape;663;p11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4" name="Google Shape;664;p11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5" name="Google Shape;665;p11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grpSp>
      <p:sp>
        <p:nvSpPr>
          <p:cNvPr id="666" name="Google Shape;666;p117"/>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Arial"/>
                <a:ea typeface="Arial"/>
                <a:cs typeface="Arial"/>
                <a:sym typeface="Arial"/>
              </a:defRPr>
            </a:lvl1pPr>
            <a:lvl2pPr marL="914400" marR="0" lvl="1" indent="-304800" algn="l">
              <a:lnSpc>
                <a:spcPct val="100000"/>
              </a:lnSpc>
              <a:spcBef>
                <a:spcPts val="240"/>
              </a:spcBef>
              <a:spcAft>
                <a:spcPts val="0"/>
              </a:spcAft>
              <a:buClr>
                <a:schemeClr val="dk1"/>
              </a:buClr>
              <a:buSzPts val="1200"/>
              <a:buFont typeface="Arial"/>
              <a:buChar char="–"/>
              <a:defRPr sz="1200">
                <a:latin typeface="Arial"/>
                <a:ea typeface="Arial"/>
                <a:cs typeface="Arial"/>
                <a:sym typeface="Arial"/>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67" name="Google Shape;667;p117"/>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3200"/>
              <a:buNone/>
              <a:defRPr sz="2700" b="1">
                <a:latin typeface="Arial"/>
                <a:ea typeface="Arial"/>
                <a:cs typeface="Arial"/>
                <a:sym typeface="Aria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8"/>
        <p:cNvGrpSpPr/>
        <p:nvPr/>
      </p:nvGrpSpPr>
      <p:grpSpPr>
        <a:xfrm>
          <a:off x="0" y="0"/>
          <a:ext cx="0" cy="0"/>
          <a:chOff x="0" y="0"/>
          <a:chExt cx="0" cy="0"/>
        </a:xfrm>
      </p:grpSpPr>
      <p:sp>
        <p:nvSpPr>
          <p:cNvPr id="669" name="Google Shape;669;p2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0" name="Google Shape;670;p2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671" name="Google Shape;671;p2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72" name="Google Shape;672;p2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73" name="Google Shape;673;p2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4"/>
        <p:cNvGrpSpPr/>
        <p:nvPr/>
      </p:nvGrpSpPr>
      <p:grpSpPr>
        <a:xfrm>
          <a:off x="0" y="0"/>
          <a:ext cx="0" cy="0"/>
          <a:chOff x="0" y="0"/>
          <a:chExt cx="0" cy="0"/>
        </a:xfrm>
      </p:grpSpPr>
      <p:sp>
        <p:nvSpPr>
          <p:cNvPr id="675" name="Google Shape;675;p2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chemeClr val="dk1"/>
              </a:buClr>
              <a:buSzPts val="4000"/>
              <a:buFont typeface="Calibri"/>
              <a:buNone/>
              <a:defRPr sz="4000" b="1"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6" name="Google Shape;676;p2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677" name="Google Shape;677;p2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78" name="Google Shape;678;p2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79" name="Google Shape;679;p2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0"/>
        <p:cNvGrpSpPr/>
        <p:nvPr/>
      </p:nvGrpSpPr>
      <p:grpSpPr>
        <a:xfrm>
          <a:off x="0" y="0"/>
          <a:ext cx="0" cy="0"/>
          <a:chOff x="0" y="0"/>
          <a:chExt cx="0" cy="0"/>
        </a:xfrm>
      </p:grpSpPr>
      <p:sp>
        <p:nvSpPr>
          <p:cNvPr id="681" name="Google Shape;681;p2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82" name="Google Shape;682;p2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83" name="Google Shape;683;p2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84" name="Google Shape;684;p2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85" name="Google Shape;685;p2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86" name="Google Shape;686;p2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7"/>
        <p:cNvGrpSpPr/>
        <p:nvPr/>
      </p:nvGrpSpPr>
      <p:grpSpPr>
        <a:xfrm>
          <a:off x="0" y="0"/>
          <a:ext cx="0" cy="0"/>
          <a:chOff x="0" y="0"/>
          <a:chExt cx="0" cy="0"/>
        </a:xfrm>
      </p:grpSpPr>
      <p:sp>
        <p:nvSpPr>
          <p:cNvPr id="688" name="Google Shape;688;p2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89" name="Google Shape;689;p2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90" name="Google Shape;690;p2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91" name="Google Shape;691;p2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92" name="Google Shape;692;p2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93" name="Google Shape;693;p2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94" name="Google Shape;694;p2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95" name="Google Shape;695;p2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6"/>
        <p:cNvGrpSpPr/>
        <p:nvPr/>
      </p:nvGrpSpPr>
      <p:grpSpPr>
        <a:xfrm>
          <a:off x="0" y="0"/>
          <a:ext cx="0" cy="0"/>
          <a:chOff x="0" y="0"/>
          <a:chExt cx="0" cy="0"/>
        </a:xfrm>
      </p:grpSpPr>
      <p:sp>
        <p:nvSpPr>
          <p:cNvPr id="697" name="Google Shape;697;p2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98" name="Google Shape;698;p2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699" name="Google Shape;699;p2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0"/>
        <p:cNvGrpSpPr/>
        <p:nvPr/>
      </p:nvGrpSpPr>
      <p:grpSpPr>
        <a:xfrm>
          <a:off x="0" y="0"/>
          <a:ext cx="0" cy="0"/>
          <a:chOff x="0" y="0"/>
          <a:chExt cx="0" cy="0"/>
        </a:xfrm>
      </p:grpSpPr>
      <p:sp>
        <p:nvSpPr>
          <p:cNvPr id="701" name="Google Shape;701;p2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Clr>
                <a:schemeClr val="dk1"/>
              </a:buClr>
              <a:buSzPts val="2000"/>
              <a:buFont typeface="Calibri"/>
              <a:buNone/>
              <a:defRPr sz="2000" b="1">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02" name="Google Shape;702;p2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03" name="Google Shape;703;p2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4" name="Google Shape;704;p2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05" name="Google Shape;705;p2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06" name="Google Shape;706;p2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7"/>
        <p:cNvGrpSpPr/>
        <p:nvPr/>
      </p:nvGrpSpPr>
      <p:grpSpPr>
        <a:xfrm>
          <a:off x="0" y="0"/>
          <a:ext cx="0" cy="0"/>
          <a:chOff x="0" y="0"/>
          <a:chExt cx="0" cy="0"/>
        </a:xfrm>
      </p:grpSpPr>
      <p:sp>
        <p:nvSpPr>
          <p:cNvPr id="708" name="Google Shape;708;p2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Clr>
                <a:schemeClr val="dk1"/>
              </a:buClr>
              <a:buSzPts val="2000"/>
              <a:buFont typeface="Calibri"/>
              <a:buNone/>
              <a:defRPr sz="2000" b="1">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09" name="Google Shape;709;p224"/>
          <p:cNvSpPr>
            <a:spLocks noGrp="1"/>
          </p:cNvSpPr>
          <p:nvPr>
            <p:ph type="pic" idx="2"/>
          </p:nvPr>
        </p:nvSpPr>
        <p:spPr>
          <a:xfrm>
            <a:off x="1792288" y="612775"/>
            <a:ext cx="5486400" cy="4114800"/>
          </a:xfrm>
          <a:prstGeom prst="rect">
            <a:avLst/>
          </a:prstGeom>
          <a:noFill/>
          <a:ln>
            <a:noFill/>
          </a:ln>
        </p:spPr>
      </p:sp>
      <p:sp>
        <p:nvSpPr>
          <p:cNvPr id="710" name="Google Shape;710;p2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1" name="Google Shape;711;p2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12" name="Google Shape;712;p2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13" name="Google Shape;713;p2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4"/>
        <p:cNvGrpSpPr/>
        <p:nvPr/>
      </p:nvGrpSpPr>
      <p:grpSpPr>
        <a:xfrm>
          <a:off x="0" y="0"/>
          <a:ext cx="0" cy="0"/>
          <a:chOff x="0" y="0"/>
          <a:chExt cx="0" cy="0"/>
        </a:xfrm>
      </p:grpSpPr>
      <p:sp>
        <p:nvSpPr>
          <p:cNvPr id="715" name="Google Shape;715;p2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16" name="Google Shape;716;p22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7" name="Google Shape;717;p2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18" name="Google Shape;718;p2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19" name="Google Shape;719;p2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grpSp>
        <p:nvGrpSpPr>
          <p:cNvPr id="99" name="Google Shape;99;p138"/>
          <p:cNvGrpSpPr/>
          <p:nvPr/>
        </p:nvGrpSpPr>
        <p:grpSpPr>
          <a:xfrm>
            <a:off x="0" y="1295400"/>
            <a:ext cx="7010400" cy="46038"/>
            <a:chOff x="1905000" y="6553200"/>
            <a:chExt cx="7010400" cy="45719"/>
          </a:xfrm>
        </p:grpSpPr>
        <p:sp>
          <p:nvSpPr>
            <p:cNvPr id="100" name="Google Shape;100;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1" name="Google Shape;101;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2" name="Google Shape;102;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03" name="Google Shape;103;p138"/>
          <p:cNvGrpSpPr/>
          <p:nvPr/>
        </p:nvGrpSpPr>
        <p:grpSpPr>
          <a:xfrm>
            <a:off x="2133600" y="6553200"/>
            <a:ext cx="7010400" cy="46038"/>
            <a:chOff x="1905000" y="6553200"/>
            <a:chExt cx="7010400" cy="45719"/>
          </a:xfrm>
        </p:grpSpPr>
        <p:sp>
          <p:nvSpPr>
            <p:cNvPr id="104" name="Google Shape;104;p1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5" name="Google Shape;105;p1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6" name="Google Shape;106;p1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07" name="Google Shape;107;p1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08" name="Google Shape;108;p1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Deemed to be University under Section 3 of UGC Act, 1956</a:t>
            </a:r>
            <a:endParaRPr sz="1400" b="0" i="0" u="none" strike="noStrike" cap="none">
              <a:solidFill>
                <a:srgbClr val="000000"/>
              </a:solidFill>
              <a:latin typeface="Arial"/>
              <a:ea typeface="Arial"/>
              <a:cs typeface="Arial"/>
              <a:sym typeface="Arial"/>
            </a:endParaRPr>
          </a:p>
        </p:txBody>
      </p:sp>
      <p:sp>
        <p:nvSpPr>
          <p:cNvPr id="109" name="Google Shape;109;p138"/>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0"/>
        <p:cNvGrpSpPr/>
        <p:nvPr/>
      </p:nvGrpSpPr>
      <p:grpSpPr>
        <a:xfrm>
          <a:off x="0" y="0"/>
          <a:ext cx="0" cy="0"/>
          <a:chOff x="0" y="0"/>
          <a:chExt cx="0" cy="0"/>
        </a:xfrm>
      </p:grpSpPr>
      <p:sp>
        <p:nvSpPr>
          <p:cNvPr id="721" name="Google Shape;721;p22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22" name="Google Shape;722;p22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3" name="Google Shape;723;p2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24" name="Google Shape;724;p2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25" name="Google Shape;725;p2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6"/>
        <p:cNvGrpSpPr/>
        <p:nvPr/>
      </p:nvGrpSpPr>
      <p:grpSpPr>
        <a:xfrm>
          <a:off x="0" y="0"/>
          <a:ext cx="0" cy="0"/>
          <a:chOff x="0" y="0"/>
          <a:chExt cx="0" cy="0"/>
        </a:xfrm>
      </p:grpSpPr>
      <p:sp>
        <p:nvSpPr>
          <p:cNvPr id="727" name="Google Shape;727;p2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28" name="Google Shape;728;p2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29" name="Google Shape;729;p2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Tahoma"/>
              <a:buNone/>
              <a:defRPr sz="1600">
                <a:solidFill>
                  <a:schemeClr val="dk1"/>
                </a:solidFill>
                <a:latin typeface="Tahoma"/>
                <a:ea typeface="Tahoma"/>
                <a:cs typeface="Tahoma"/>
                <a:sym typeface="Tahoma"/>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730" name="Google Shape;730;p2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731"/>
        <p:cNvGrpSpPr/>
        <p:nvPr/>
      </p:nvGrpSpPr>
      <p:grpSpPr>
        <a:xfrm>
          <a:off x="0" y="0"/>
          <a:ext cx="0" cy="0"/>
          <a:chOff x="0" y="0"/>
          <a:chExt cx="0" cy="0"/>
        </a:xfrm>
      </p:grpSpPr>
      <p:sp>
        <p:nvSpPr>
          <p:cNvPr id="732" name="Google Shape;732;p228"/>
          <p:cNvSpPr txBox="1"/>
          <p:nvPr/>
        </p:nvSpPr>
        <p:spPr>
          <a:xfrm>
            <a:off x="3276600" y="6596073"/>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733" name="Google Shape;733;p228"/>
          <p:cNvGrpSpPr/>
          <p:nvPr/>
        </p:nvGrpSpPr>
        <p:grpSpPr>
          <a:xfrm>
            <a:off x="2084388" y="6550035"/>
            <a:ext cx="7059612" cy="49213"/>
            <a:chOff x="2083888" y="6550671"/>
            <a:chExt cx="7060112" cy="48665"/>
          </a:xfrm>
        </p:grpSpPr>
        <p:sp>
          <p:nvSpPr>
            <p:cNvPr id="734" name="Google Shape;734;p2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35" name="Google Shape;735;p2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36" name="Google Shape;736;p2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pic>
        <p:nvPicPr>
          <p:cNvPr id="737" name="Google Shape;737;p228" descr="Picture 7.png"/>
          <p:cNvPicPr preferRelativeResize="0"/>
          <p:nvPr/>
        </p:nvPicPr>
        <p:blipFill rotWithShape="1">
          <a:blip r:embed="rId2">
            <a:alphaModFix/>
          </a:blip>
          <a:srcRect l="1923" b="5335"/>
          <a:stretch/>
        </p:blipFill>
        <p:spPr>
          <a:xfrm>
            <a:off x="6629405" y="0"/>
            <a:ext cx="2193925" cy="692150"/>
          </a:xfrm>
          <a:prstGeom prst="rect">
            <a:avLst/>
          </a:prstGeom>
          <a:noFill/>
          <a:ln>
            <a:noFill/>
          </a:ln>
        </p:spPr>
      </p:pic>
      <p:grpSp>
        <p:nvGrpSpPr>
          <p:cNvPr id="738" name="Google Shape;738;p228"/>
          <p:cNvGrpSpPr/>
          <p:nvPr/>
        </p:nvGrpSpPr>
        <p:grpSpPr>
          <a:xfrm>
            <a:off x="2133600" y="6553200"/>
            <a:ext cx="7010400" cy="46038"/>
            <a:chOff x="1905000" y="6553200"/>
            <a:chExt cx="7010400" cy="45719"/>
          </a:xfrm>
        </p:grpSpPr>
        <p:sp>
          <p:nvSpPr>
            <p:cNvPr id="739" name="Google Shape;739;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40" name="Google Shape;740;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41" name="Google Shape;741;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grpSp>
        <p:nvGrpSpPr>
          <p:cNvPr id="742" name="Google Shape;742;p228"/>
          <p:cNvGrpSpPr/>
          <p:nvPr/>
        </p:nvGrpSpPr>
        <p:grpSpPr>
          <a:xfrm>
            <a:off x="0" y="1295400"/>
            <a:ext cx="7010400" cy="46038"/>
            <a:chOff x="1905000" y="6553200"/>
            <a:chExt cx="7010400" cy="45719"/>
          </a:xfrm>
        </p:grpSpPr>
        <p:sp>
          <p:nvSpPr>
            <p:cNvPr id="743" name="Google Shape;743;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44" name="Google Shape;744;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45" name="Google Shape;745;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sp>
        <p:nvSpPr>
          <p:cNvPr id="746" name="Google Shape;746;p228"/>
          <p:cNvSpPr txBox="1">
            <a:spLocks noGrp="1"/>
          </p:cNvSpPr>
          <p:nvPr>
            <p:ph type="body" idx="1"/>
          </p:nvPr>
        </p:nvSpPr>
        <p:spPr>
          <a:xfrm>
            <a:off x="304800" y="1493842"/>
            <a:ext cx="8229600" cy="4525963"/>
          </a:xfrm>
          <a:prstGeom prst="rect">
            <a:avLst/>
          </a:prstGeom>
          <a:noFill/>
          <a:ln>
            <a:noFill/>
          </a:ln>
        </p:spPr>
        <p:txBody>
          <a:bodyPr spcFirstLastPara="1" wrap="square" lIns="91425" tIns="45700" rIns="91425" bIns="45700" anchor="t" anchorCtr="0">
            <a:normAutofit/>
          </a:bodyPr>
          <a:lstStyle>
            <a:lvl1pPr marL="457200" marR="0" lvl="0" indent="-333375" algn="l">
              <a:lnSpc>
                <a:spcPct val="100000"/>
              </a:lnSpc>
              <a:spcBef>
                <a:spcPts val="330"/>
              </a:spcBef>
              <a:spcAft>
                <a:spcPts val="0"/>
              </a:spcAft>
              <a:buClr>
                <a:srgbClr val="101141"/>
              </a:buClr>
              <a:buSzPts val="1650"/>
              <a:buFont typeface="Arial"/>
              <a:buChar char="•"/>
              <a:defRPr sz="1650">
                <a:latin typeface="Times New Roman"/>
                <a:ea typeface="Times New Roman"/>
                <a:cs typeface="Times New Roman"/>
                <a:sym typeface="Times New Roman"/>
              </a:defRPr>
            </a:lvl1pPr>
            <a:lvl2pPr marL="914400" marR="0" lvl="1" indent="-323850" algn="l">
              <a:lnSpc>
                <a:spcPct val="100000"/>
              </a:lnSpc>
              <a:spcBef>
                <a:spcPts val="300"/>
              </a:spcBef>
              <a:spcAft>
                <a:spcPts val="0"/>
              </a:spcAft>
              <a:buClr>
                <a:schemeClr val="dk1"/>
              </a:buClr>
              <a:buSzPts val="1500"/>
              <a:buFont typeface="Noto Sans Symbols"/>
              <a:buChar char="✔"/>
              <a:defRPr sz="1500">
                <a:latin typeface="Times New Roman"/>
                <a:ea typeface="Times New Roman"/>
                <a:cs typeface="Times New Roman"/>
                <a:sym typeface="Times New Roman"/>
              </a:defRPr>
            </a:lvl2pPr>
            <a:lvl3pPr marL="1371600" lvl="2" indent="-381000" algn="l">
              <a:lnSpc>
                <a:spcPct val="100000"/>
              </a:lnSpc>
              <a:spcBef>
                <a:spcPts val="480"/>
              </a:spcBef>
              <a:spcAft>
                <a:spcPts val="0"/>
              </a:spcAft>
              <a:buSzPts val="2400"/>
              <a:buFont typeface="Noto Sans Symbols"/>
              <a:buChar char="▪"/>
              <a:defRPr sz="1350">
                <a:latin typeface="Times New Roman"/>
                <a:ea typeface="Times New Roman"/>
                <a:cs typeface="Times New Roman"/>
                <a:sym typeface="Times New Roman"/>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47" name="Google Shape;747;p22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28571"/>
              </a:lnSpc>
              <a:spcBef>
                <a:spcPts val="0"/>
              </a:spcBef>
              <a:spcAft>
                <a:spcPts val="0"/>
              </a:spcAft>
              <a:buSzPts val="3200"/>
              <a:buNone/>
              <a:defRPr sz="2100" b="1">
                <a:latin typeface="Times New Roman"/>
                <a:ea typeface="Times New Roman"/>
                <a:cs typeface="Times New Roman"/>
                <a:sym typeface="Times New Roman"/>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48" name="Google Shape;748;p228"/>
          <p:cNvSpPr txBox="1"/>
          <p:nvPr/>
        </p:nvSpPr>
        <p:spPr>
          <a:xfrm>
            <a:off x="3276600" y="6596073"/>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749" name="Google Shape;749;p228"/>
          <p:cNvGrpSpPr/>
          <p:nvPr/>
        </p:nvGrpSpPr>
        <p:grpSpPr>
          <a:xfrm>
            <a:off x="2084388" y="6550035"/>
            <a:ext cx="7059612" cy="49213"/>
            <a:chOff x="2083888" y="6550671"/>
            <a:chExt cx="7060112" cy="48665"/>
          </a:xfrm>
        </p:grpSpPr>
        <p:sp>
          <p:nvSpPr>
            <p:cNvPr id="750" name="Google Shape;750;p22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51" name="Google Shape;751;p22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52" name="Google Shape;752;p22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pic>
        <p:nvPicPr>
          <p:cNvPr id="753" name="Google Shape;753;p228" descr="Picture 7.png"/>
          <p:cNvPicPr preferRelativeResize="0"/>
          <p:nvPr/>
        </p:nvPicPr>
        <p:blipFill rotWithShape="1">
          <a:blip r:embed="rId2">
            <a:alphaModFix/>
          </a:blip>
          <a:srcRect l="1923" b="5335"/>
          <a:stretch/>
        </p:blipFill>
        <p:spPr>
          <a:xfrm>
            <a:off x="6629405" y="0"/>
            <a:ext cx="2193925" cy="692150"/>
          </a:xfrm>
          <a:prstGeom prst="rect">
            <a:avLst/>
          </a:prstGeom>
          <a:noFill/>
          <a:ln>
            <a:noFill/>
          </a:ln>
        </p:spPr>
      </p:pic>
      <p:grpSp>
        <p:nvGrpSpPr>
          <p:cNvPr id="754" name="Google Shape;754;p228"/>
          <p:cNvGrpSpPr/>
          <p:nvPr/>
        </p:nvGrpSpPr>
        <p:grpSpPr>
          <a:xfrm>
            <a:off x="2133600" y="6553200"/>
            <a:ext cx="7010400" cy="46038"/>
            <a:chOff x="1905000" y="6553200"/>
            <a:chExt cx="7010400" cy="45719"/>
          </a:xfrm>
        </p:grpSpPr>
        <p:sp>
          <p:nvSpPr>
            <p:cNvPr id="755" name="Google Shape;755;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56" name="Google Shape;756;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57" name="Google Shape;757;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grpSp>
        <p:nvGrpSpPr>
          <p:cNvPr id="758" name="Google Shape;758;p228"/>
          <p:cNvGrpSpPr/>
          <p:nvPr/>
        </p:nvGrpSpPr>
        <p:grpSpPr>
          <a:xfrm>
            <a:off x="0" y="1295400"/>
            <a:ext cx="7010400" cy="46038"/>
            <a:chOff x="1905000" y="6553200"/>
            <a:chExt cx="7010400" cy="45719"/>
          </a:xfrm>
        </p:grpSpPr>
        <p:sp>
          <p:nvSpPr>
            <p:cNvPr id="759" name="Google Shape;759;p22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60" name="Google Shape;760;p22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61" name="Google Shape;761;p22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spTree>
  </p:cSld>
  <p:clrMapOvr>
    <a:masterClrMapping/>
  </p:clrMapOvr>
  <p:transition spd="slow">
    <p:strips dir="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762"/>
        <p:cNvGrpSpPr/>
        <p:nvPr/>
      </p:nvGrpSpPr>
      <p:grpSpPr>
        <a:xfrm>
          <a:off x="0" y="0"/>
          <a:ext cx="0" cy="0"/>
          <a:chOff x="0" y="0"/>
          <a:chExt cx="0" cy="0"/>
        </a:xfrm>
      </p:grpSpPr>
      <p:sp>
        <p:nvSpPr>
          <p:cNvPr id="763" name="Google Shape;763;p229"/>
          <p:cNvSpPr txBox="1"/>
          <p:nvPr/>
        </p:nvSpPr>
        <p:spPr>
          <a:xfrm>
            <a:off x="3276600" y="6596073"/>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764" name="Google Shape;764;p229"/>
          <p:cNvGrpSpPr/>
          <p:nvPr/>
        </p:nvGrpSpPr>
        <p:grpSpPr>
          <a:xfrm>
            <a:off x="2084388" y="6550035"/>
            <a:ext cx="7059612" cy="49213"/>
            <a:chOff x="2083888" y="6550671"/>
            <a:chExt cx="7060112" cy="48665"/>
          </a:xfrm>
        </p:grpSpPr>
        <p:sp>
          <p:nvSpPr>
            <p:cNvPr id="765" name="Google Shape;765;p22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66" name="Google Shape;766;p22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67" name="Google Shape;767;p22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pic>
        <p:nvPicPr>
          <p:cNvPr id="768" name="Google Shape;768;p229" descr="Picture 7.png"/>
          <p:cNvPicPr preferRelativeResize="0"/>
          <p:nvPr/>
        </p:nvPicPr>
        <p:blipFill rotWithShape="1">
          <a:blip r:embed="rId2">
            <a:alphaModFix/>
          </a:blip>
          <a:srcRect l="1923" b="5335"/>
          <a:stretch/>
        </p:blipFill>
        <p:spPr>
          <a:xfrm>
            <a:off x="6629405" y="0"/>
            <a:ext cx="2193925" cy="692150"/>
          </a:xfrm>
          <a:prstGeom prst="rect">
            <a:avLst/>
          </a:prstGeom>
          <a:noFill/>
          <a:ln>
            <a:noFill/>
          </a:ln>
        </p:spPr>
      </p:pic>
      <p:grpSp>
        <p:nvGrpSpPr>
          <p:cNvPr id="769" name="Google Shape;769;p229"/>
          <p:cNvGrpSpPr/>
          <p:nvPr/>
        </p:nvGrpSpPr>
        <p:grpSpPr>
          <a:xfrm>
            <a:off x="2133600" y="6553200"/>
            <a:ext cx="7010400" cy="46038"/>
            <a:chOff x="1905000" y="6553200"/>
            <a:chExt cx="7010400" cy="45719"/>
          </a:xfrm>
        </p:grpSpPr>
        <p:sp>
          <p:nvSpPr>
            <p:cNvPr id="770" name="Google Shape;770;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71" name="Google Shape;771;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72" name="Google Shape;772;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grpSp>
        <p:nvGrpSpPr>
          <p:cNvPr id="773" name="Google Shape;773;p229"/>
          <p:cNvGrpSpPr/>
          <p:nvPr/>
        </p:nvGrpSpPr>
        <p:grpSpPr>
          <a:xfrm>
            <a:off x="0" y="1295400"/>
            <a:ext cx="7010400" cy="46038"/>
            <a:chOff x="1905000" y="6553200"/>
            <a:chExt cx="7010400" cy="45719"/>
          </a:xfrm>
        </p:grpSpPr>
        <p:sp>
          <p:nvSpPr>
            <p:cNvPr id="774" name="Google Shape;774;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75" name="Google Shape;775;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76" name="Google Shape;776;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sp>
        <p:nvSpPr>
          <p:cNvPr id="777" name="Google Shape;777;p229"/>
          <p:cNvSpPr txBox="1">
            <a:spLocks noGrp="1"/>
          </p:cNvSpPr>
          <p:nvPr>
            <p:ph type="body" idx="1"/>
          </p:nvPr>
        </p:nvSpPr>
        <p:spPr>
          <a:xfrm>
            <a:off x="304800" y="1493842"/>
            <a:ext cx="8229600" cy="4525963"/>
          </a:xfrm>
          <a:prstGeom prst="rect">
            <a:avLst/>
          </a:prstGeom>
          <a:noFill/>
          <a:ln>
            <a:noFill/>
          </a:ln>
        </p:spPr>
        <p:txBody>
          <a:bodyPr spcFirstLastPara="1" wrap="square" lIns="91425" tIns="45700" rIns="91425" bIns="45700" anchor="t" anchorCtr="0">
            <a:normAutofit/>
          </a:bodyPr>
          <a:lstStyle>
            <a:lvl1pPr marL="457200" marR="0" lvl="0" indent="-333375" algn="l">
              <a:lnSpc>
                <a:spcPct val="100000"/>
              </a:lnSpc>
              <a:spcBef>
                <a:spcPts val="330"/>
              </a:spcBef>
              <a:spcAft>
                <a:spcPts val="0"/>
              </a:spcAft>
              <a:buClr>
                <a:srgbClr val="101141"/>
              </a:buClr>
              <a:buSzPts val="1650"/>
              <a:buFont typeface="Arial"/>
              <a:buChar char="•"/>
              <a:defRPr sz="1650">
                <a:latin typeface="Times New Roman"/>
                <a:ea typeface="Times New Roman"/>
                <a:cs typeface="Times New Roman"/>
                <a:sym typeface="Times New Roman"/>
              </a:defRPr>
            </a:lvl1pPr>
            <a:lvl2pPr marL="914400" marR="0" lvl="1" indent="-323850" algn="l">
              <a:lnSpc>
                <a:spcPct val="100000"/>
              </a:lnSpc>
              <a:spcBef>
                <a:spcPts val="300"/>
              </a:spcBef>
              <a:spcAft>
                <a:spcPts val="0"/>
              </a:spcAft>
              <a:buClr>
                <a:schemeClr val="dk1"/>
              </a:buClr>
              <a:buSzPts val="1500"/>
              <a:buFont typeface="Noto Sans Symbols"/>
              <a:buChar char="✔"/>
              <a:defRPr sz="1500">
                <a:latin typeface="Times New Roman"/>
                <a:ea typeface="Times New Roman"/>
                <a:cs typeface="Times New Roman"/>
                <a:sym typeface="Times New Roman"/>
              </a:defRPr>
            </a:lvl2pPr>
            <a:lvl3pPr marL="1371600" lvl="2" indent="-381000" algn="l">
              <a:lnSpc>
                <a:spcPct val="100000"/>
              </a:lnSpc>
              <a:spcBef>
                <a:spcPts val="480"/>
              </a:spcBef>
              <a:spcAft>
                <a:spcPts val="0"/>
              </a:spcAft>
              <a:buSzPts val="2400"/>
              <a:buFont typeface="Noto Sans Symbols"/>
              <a:buChar char="▪"/>
              <a:defRPr sz="1350">
                <a:latin typeface="Times New Roman"/>
                <a:ea typeface="Times New Roman"/>
                <a:cs typeface="Times New Roman"/>
                <a:sym typeface="Times New Roman"/>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78" name="Google Shape;778;p22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28571"/>
              </a:lnSpc>
              <a:spcBef>
                <a:spcPts val="0"/>
              </a:spcBef>
              <a:spcAft>
                <a:spcPts val="0"/>
              </a:spcAft>
              <a:buSzPts val="3200"/>
              <a:buNone/>
              <a:defRPr sz="2100" b="1">
                <a:latin typeface="Times New Roman"/>
                <a:ea typeface="Times New Roman"/>
                <a:cs typeface="Times New Roman"/>
                <a:sym typeface="Times New Roman"/>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779" name="Google Shape;779;p229"/>
          <p:cNvSpPr txBox="1"/>
          <p:nvPr/>
        </p:nvSpPr>
        <p:spPr>
          <a:xfrm>
            <a:off x="3276600" y="6596073"/>
            <a:ext cx="58674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 Pilani Campus</a:t>
            </a:r>
            <a:endParaRPr/>
          </a:p>
        </p:txBody>
      </p:sp>
      <p:grpSp>
        <p:nvGrpSpPr>
          <p:cNvPr id="780" name="Google Shape;780;p229"/>
          <p:cNvGrpSpPr/>
          <p:nvPr/>
        </p:nvGrpSpPr>
        <p:grpSpPr>
          <a:xfrm>
            <a:off x="2084388" y="6550035"/>
            <a:ext cx="7059612" cy="49213"/>
            <a:chOff x="2083888" y="6550671"/>
            <a:chExt cx="7060112" cy="48665"/>
          </a:xfrm>
        </p:grpSpPr>
        <p:sp>
          <p:nvSpPr>
            <p:cNvPr id="781" name="Google Shape;781;p22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82" name="Google Shape;782;p22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83" name="Google Shape;783;p22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pic>
        <p:nvPicPr>
          <p:cNvPr id="784" name="Google Shape;784;p229" descr="Picture 7.png"/>
          <p:cNvPicPr preferRelativeResize="0"/>
          <p:nvPr/>
        </p:nvPicPr>
        <p:blipFill rotWithShape="1">
          <a:blip r:embed="rId2">
            <a:alphaModFix/>
          </a:blip>
          <a:srcRect l="1923" b="5335"/>
          <a:stretch/>
        </p:blipFill>
        <p:spPr>
          <a:xfrm>
            <a:off x="6629405" y="0"/>
            <a:ext cx="2193925" cy="692150"/>
          </a:xfrm>
          <a:prstGeom prst="rect">
            <a:avLst/>
          </a:prstGeom>
          <a:noFill/>
          <a:ln>
            <a:noFill/>
          </a:ln>
        </p:spPr>
      </p:pic>
      <p:grpSp>
        <p:nvGrpSpPr>
          <p:cNvPr id="785" name="Google Shape;785;p229"/>
          <p:cNvGrpSpPr/>
          <p:nvPr/>
        </p:nvGrpSpPr>
        <p:grpSpPr>
          <a:xfrm>
            <a:off x="2133600" y="6553200"/>
            <a:ext cx="7010400" cy="46038"/>
            <a:chOff x="1905000" y="6553200"/>
            <a:chExt cx="7010400" cy="45719"/>
          </a:xfrm>
        </p:grpSpPr>
        <p:sp>
          <p:nvSpPr>
            <p:cNvPr id="786" name="Google Shape;786;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87" name="Google Shape;787;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88" name="Google Shape;788;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grpSp>
        <p:nvGrpSpPr>
          <p:cNvPr id="789" name="Google Shape;789;p229"/>
          <p:cNvGrpSpPr/>
          <p:nvPr/>
        </p:nvGrpSpPr>
        <p:grpSpPr>
          <a:xfrm>
            <a:off x="0" y="1295400"/>
            <a:ext cx="7010400" cy="46038"/>
            <a:chOff x="1905000" y="6553200"/>
            <a:chExt cx="7010400" cy="45719"/>
          </a:xfrm>
        </p:grpSpPr>
        <p:sp>
          <p:nvSpPr>
            <p:cNvPr id="790" name="Google Shape;790;p22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91" name="Google Shape;791;p22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sp>
          <p:nvSpPr>
            <p:cNvPr id="792" name="Google Shape;792;p22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spTree>
  </p:cSld>
  <p:clrMapOvr>
    <a:masterClrMapping/>
  </p:clrMapOvr>
  <p:transition spd="slow">
    <p:strips dir="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05"/>
        <p:cNvGrpSpPr/>
        <p:nvPr/>
      </p:nvGrpSpPr>
      <p:grpSpPr>
        <a:xfrm>
          <a:off x="0" y="0"/>
          <a:ext cx="0" cy="0"/>
          <a:chOff x="0" y="0"/>
          <a:chExt cx="0" cy="0"/>
        </a:xfrm>
      </p:grpSpPr>
      <p:sp>
        <p:nvSpPr>
          <p:cNvPr id="806" name="Google Shape;806;p10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807" name="Google Shape;807;p104"/>
          <p:cNvGrpSpPr/>
          <p:nvPr/>
        </p:nvGrpSpPr>
        <p:grpSpPr>
          <a:xfrm>
            <a:off x="2084388" y="6550025"/>
            <a:ext cx="7059612" cy="49213"/>
            <a:chOff x="2083888" y="6550671"/>
            <a:chExt cx="7060112" cy="48665"/>
          </a:xfrm>
        </p:grpSpPr>
        <p:sp>
          <p:nvSpPr>
            <p:cNvPr id="808" name="Google Shape;808;p10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09" name="Google Shape;809;p10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10" name="Google Shape;810;p10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811" name="Google Shape;811;p104"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812" name="Google Shape;812;p104"/>
          <p:cNvGrpSpPr/>
          <p:nvPr/>
        </p:nvGrpSpPr>
        <p:grpSpPr>
          <a:xfrm>
            <a:off x="2133600" y="6553200"/>
            <a:ext cx="7010400" cy="46038"/>
            <a:chOff x="1905000" y="6553200"/>
            <a:chExt cx="7010400" cy="45719"/>
          </a:xfrm>
        </p:grpSpPr>
        <p:sp>
          <p:nvSpPr>
            <p:cNvPr id="813" name="Google Shape;813;p10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14" name="Google Shape;814;p10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15" name="Google Shape;815;p10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816" name="Google Shape;816;p104"/>
          <p:cNvGrpSpPr/>
          <p:nvPr/>
        </p:nvGrpSpPr>
        <p:grpSpPr>
          <a:xfrm>
            <a:off x="0" y="1295400"/>
            <a:ext cx="7010400" cy="46038"/>
            <a:chOff x="1905000" y="6553200"/>
            <a:chExt cx="7010400" cy="45719"/>
          </a:xfrm>
        </p:grpSpPr>
        <p:sp>
          <p:nvSpPr>
            <p:cNvPr id="817" name="Google Shape;817;p10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18" name="Google Shape;818;p10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819" name="Google Shape;819;p10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820" name="Google Shape;820;p10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Cambria"/>
                <a:ea typeface="Cambria"/>
                <a:cs typeface="Cambria"/>
                <a:sym typeface="Cambria"/>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1" name="Google Shape;821;p10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Cambria"/>
                <a:ea typeface="Cambria"/>
                <a:cs typeface="Cambria"/>
                <a:sym typeface="Cambria"/>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22"/>
        <p:cNvGrpSpPr/>
        <p:nvPr/>
      </p:nvGrpSpPr>
      <p:grpSpPr>
        <a:xfrm>
          <a:off x="0" y="0"/>
          <a:ext cx="0" cy="0"/>
          <a:chOff x="0" y="0"/>
          <a:chExt cx="0" cy="0"/>
        </a:xfrm>
      </p:grpSpPr>
      <p:sp>
        <p:nvSpPr>
          <p:cNvPr id="823" name="Google Shape;823;p23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4" name="Google Shape;824;p2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25" name="Google Shape;825;p2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6" name="Google Shape;826;p2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27" name="Google Shape;827;p2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8"/>
        <p:cNvGrpSpPr/>
        <p:nvPr/>
      </p:nvGrpSpPr>
      <p:grpSpPr>
        <a:xfrm>
          <a:off x="0" y="0"/>
          <a:ext cx="0" cy="0"/>
          <a:chOff x="0" y="0"/>
          <a:chExt cx="0" cy="0"/>
        </a:xfrm>
      </p:grpSpPr>
      <p:sp>
        <p:nvSpPr>
          <p:cNvPr id="829" name="Google Shape;829;p23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0" name="Google Shape;830;p2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1" name="Google Shape;831;p231"/>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32" name="Google Shape;832;p23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33"/>
        <p:cNvGrpSpPr/>
        <p:nvPr/>
      </p:nvGrpSpPr>
      <p:grpSpPr>
        <a:xfrm>
          <a:off x="0" y="0"/>
          <a:ext cx="0" cy="0"/>
          <a:chOff x="0" y="0"/>
          <a:chExt cx="0" cy="0"/>
        </a:xfrm>
      </p:grpSpPr>
      <p:sp>
        <p:nvSpPr>
          <p:cNvPr id="834" name="Google Shape;834;p23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5" name="Google Shape;835;p2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6" name="Google Shape;836;p232"/>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37" name="Google Shape;837;p23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38"/>
        <p:cNvGrpSpPr/>
        <p:nvPr/>
      </p:nvGrpSpPr>
      <p:grpSpPr>
        <a:xfrm>
          <a:off x="0" y="0"/>
          <a:ext cx="0" cy="0"/>
          <a:chOff x="0" y="0"/>
          <a:chExt cx="0" cy="0"/>
        </a:xfrm>
      </p:grpSpPr>
      <p:sp>
        <p:nvSpPr>
          <p:cNvPr id="839" name="Google Shape;839;p23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0" name="Google Shape;840;p2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1" name="Google Shape;841;p233"/>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42" name="Google Shape;842;p23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3"/>
        <p:cNvGrpSpPr/>
        <p:nvPr/>
      </p:nvGrpSpPr>
      <p:grpSpPr>
        <a:xfrm>
          <a:off x="0" y="0"/>
          <a:ext cx="0" cy="0"/>
          <a:chOff x="0" y="0"/>
          <a:chExt cx="0" cy="0"/>
        </a:xfrm>
      </p:grpSpPr>
      <p:sp>
        <p:nvSpPr>
          <p:cNvPr id="844" name="Google Shape;844;p23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5" name="Google Shape;845;p23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46" name="Google Shape;846;p2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47" name="Google Shape;847;p2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48" name="Google Shape;848;p2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0"/>
        <p:cNvGrpSpPr/>
        <p:nvPr/>
      </p:nvGrpSpPr>
      <p:grpSpPr>
        <a:xfrm>
          <a:off x="0" y="0"/>
          <a:ext cx="0" cy="0"/>
          <a:chOff x="0" y="0"/>
          <a:chExt cx="0" cy="0"/>
        </a:xfrm>
      </p:grpSpPr>
      <p:grpSp>
        <p:nvGrpSpPr>
          <p:cNvPr id="111" name="Google Shape;111;p139"/>
          <p:cNvGrpSpPr/>
          <p:nvPr/>
        </p:nvGrpSpPr>
        <p:grpSpPr>
          <a:xfrm>
            <a:off x="0" y="1295400"/>
            <a:ext cx="7010400" cy="46038"/>
            <a:chOff x="1905000" y="6553200"/>
            <a:chExt cx="7010400" cy="45719"/>
          </a:xfrm>
        </p:grpSpPr>
        <p:sp>
          <p:nvSpPr>
            <p:cNvPr id="112" name="Google Shape;112;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3" name="Google Shape;113;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4" name="Google Shape;114;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15" name="Google Shape;115;p139"/>
          <p:cNvGrpSpPr/>
          <p:nvPr/>
        </p:nvGrpSpPr>
        <p:grpSpPr>
          <a:xfrm>
            <a:off x="2133600" y="6553200"/>
            <a:ext cx="7010400" cy="46038"/>
            <a:chOff x="1905000" y="6553200"/>
            <a:chExt cx="7010400" cy="45719"/>
          </a:xfrm>
        </p:grpSpPr>
        <p:sp>
          <p:nvSpPr>
            <p:cNvPr id="116" name="Google Shape;116;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7" name="Google Shape;117;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18" name="Google Shape;118;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19" name="Google Shape;119;p139"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20" name="Google Shape;120;p13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21" name="Google Shape;121;p139"/>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22" name="Google Shape;122;p139"/>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3" name="Google Shape;123;p139"/>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9"/>
        <p:cNvGrpSpPr/>
        <p:nvPr/>
      </p:nvGrpSpPr>
      <p:grpSpPr>
        <a:xfrm>
          <a:off x="0" y="0"/>
          <a:ext cx="0" cy="0"/>
          <a:chOff x="0" y="0"/>
          <a:chExt cx="0" cy="0"/>
        </a:xfrm>
      </p:grpSpPr>
      <p:sp>
        <p:nvSpPr>
          <p:cNvPr id="850" name="Google Shape;850;p2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1" name="Google Shape;851;p2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52" name="Google Shape;852;p2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53" name="Google Shape;853;p2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54" name="Google Shape;854;p2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55" name="Google Shape;855;p2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6"/>
        <p:cNvGrpSpPr/>
        <p:nvPr/>
      </p:nvGrpSpPr>
      <p:grpSpPr>
        <a:xfrm>
          <a:off x="0" y="0"/>
          <a:ext cx="0" cy="0"/>
          <a:chOff x="0" y="0"/>
          <a:chExt cx="0" cy="0"/>
        </a:xfrm>
      </p:grpSpPr>
      <p:sp>
        <p:nvSpPr>
          <p:cNvPr id="857" name="Google Shape;857;p2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8" name="Google Shape;858;p23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59" name="Google Shape;859;p23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60" name="Google Shape;860;p23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1" name="Google Shape;861;p23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62" name="Google Shape;862;p2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3" name="Google Shape;863;p2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4" name="Google Shape;864;p2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5"/>
        <p:cNvGrpSpPr/>
        <p:nvPr/>
      </p:nvGrpSpPr>
      <p:grpSpPr>
        <a:xfrm>
          <a:off x="0" y="0"/>
          <a:ext cx="0" cy="0"/>
          <a:chOff x="0" y="0"/>
          <a:chExt cx="0" cy="0"/>
        </a:xfrm>
      </p:grpSpPr>
      <p:sp>
        <p:nvSpPr>
          <p:cNvPr id="866" name="Google Shape;866;p2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7" name="Google Shape;867;p2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8" name="Google Shape;868;p2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69" name="Google Shape;869;p2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0"/>
        <p:cNvGrpSpPr/>
        <p:nvPr/>
      </p:nvGrpSpPr>
      <p:grpSpPr>
        <a:xfrm>
          <a:off x="0" y="0"/>
          <a:ext cx="0" cy="0"/>
          <a:chOff x="0" y="0"/>
          <a:chExt cx="0" cy="0"/>
        </a:xfrm>
      </p:grpSpPr>
      <p:sp>
        <p:nvSpPr>
          <p:cNvPr id="871" name="Google Shape;871;p2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72" name="Google Shape;872;p2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73" name="Google Shape;873;p2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4"/>
        <p:cNvGrpSpPr/>
        <p:nvPr/>
      </p:nvGrpSpPr>
      <p:grpSpPr>
        <a:xfrm>
          <a:off x="0" y="0"/>
          <a:ext cx="0" cy="0"/>
          <a:chOff x="0" y="0"/>
          <a:chExt cx="0" cy="0"/>
        </a:xfrm>
      </p:grpSpPr>
      <p:sp>
        <p:nvSpPr>
          <p:cNvPr id="875" name="Google Shape;875;p23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6" name="Google Shape;876;p23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877" name="Google Shape;877;p23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78" name="Google Shape;878;p2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79" name="Google Shape;879;p2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0" name="Google Shape;880;p2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1"/>
        <p:cNvGrpSpPr/>
        <p:nvPr/>
      </p:nvGrpSpPr>
      <p:grpSpPr>
        <a:xfrm>
          <a:off x="0" y="0"/>
          <a:ext cx="0" cy="0"/>
          <a:chOff x="0" y="0"/>
          <a:chExt cx="0" cy="0"/>
        </a:xfrm>
      </p:grpSpPr>
      <p:sp>
        <p:nvSpPr>
          <p:cNvPr id="882" name="Google Shape;882;p24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3" name="Google Shape;883;p240"/>
          <p:cNvSpPr>
            <a:spLocks noGrp="1"/>
          </p:cNvSpPr>
          <p:nvPr>
            <p:ph type="pic" idx="2"/>
          </p:nvPr>
        </p:nvSpPr>
        <p:spPr>
          <a:xfrm>
            <a:off x="1792288" y="612775"/>
            <a:ext cx="5486400" cy="4114800"/>
          </a:xfrm>
          <a:prstGeom prst="rect">
            <a:avLst/>
          </a:prstGeom>
          <a:noFill/>
          <a:ln>
            <a:noFill/>
          </a:ln>
        </p:spPr>
      </p:sp>
      <p:sp>
        <p:nvSpPr>
          <p:cNvPr id="884" name="Google Shape;884;p24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85" name="Google Shape;885;p2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6" name="Google Shape;886;p2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87" name="Google Shape;887;p2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8"/>
        <p:cNvGrpSpPr/>
        <p:nvPr/>
      </p:nvGrpSpPr>
      <p:grpSpPr>
        <a:xfrm>
          <a:off x="0" y="0"/>
          <a:ext cx="0" cy="0"/>
          <a:chOff x="0" y="0"/>
          <a:chExt cx="0" cy="0"/>
        </a:xfrm>
      </p:grpSpPr>
      <p:sp>
        <p:nvSpPr>
          <p:cNvPr id="889" name="Google Shape;889;p2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0" name="Google Shape;890;p24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1" name="Google Shape;891;p2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2" name="Google Shape;892;p2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3" name="Google Shape;893;p2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4"/>
        <p:cNvGrpSpPr/>
        <p:nvPr/>
      </p:nvGrpSpPr>
      <p:grpSpPr>
        <a:xfrm>
          <a:off x="0" y="0"/>
          <a:ext cx="0" cy="0"/>
          <a:chOff x="0" y="0"/>
          <a:chExt cx="0" cy="0"/>
        </a:xfrm>
      </p:grpSpPr>
      <p:sp>
        <p:nvSpPr>
          <p:cNvPr id="895" name="Google Shape;895;p24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6" name="Google Shape;896;p24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7" name="Google Shape;897;p2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8" name="Google Shape;898;p2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99" name="Google Shape;899;p2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12"/>
        <p:cNvGrpSpPr/>
        <p:nvPr/>
      </p:nvGrpSpPr>
      <p:grpSpPr>
        <a:xfrm>
          <a:off x="0" y="0"/>
          <a:ext cx="0" cy="0"/>
          <a:chOff x="0" y="0"/>
          <a:chExt cx="0" cy="0"/>
        </a:xfrm>
      </p:grpSpPr>
      <p:sp>
        <p:nvSpPr>
          <p:cNvPr id="913" name="Google Shape;913;p10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914" name="Google Shape;914;p106"/>
          <p:cNvGrpSpPr/>
          <p:nvPr/>
        </p:nvGrpSpPr>
        <p:grpSpPr>
          <a:xfrm>
            <a:off x="2084388" y="6550025"/>
            <a:ext cx="7059612" cy="49213"/>
            <a:chOff x="2083888" y="6550671"/>
            <a:chExt cx="7060112" cy="48665"/>
          </a:xfrm>
        </p:grpSpPr>
        <p:sp>
          <p:nvSpPr>
            <p:cNvPr id="915" name="Google Shape;915;p10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16" name="Google Shape;916;p10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17" name="Google Shape;917;p10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pic>
        <p:nvPicPr>
          <p:cNvPr id="918" name="Google Shape;918;p10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919" name="Google Shape;919;p106"/>
          <p:cNvGrpSpPr/>
          <p:nvPr/>
        </p:nvGrpSpPr>
        <p:grpSpPr>
          <a:xfrm>
            <a:off x="2133600" y="6553200"/>
            <a:ext cx="7010400" cy="46038"/>
            <a:chOff x="1905000" y="6553200"/>
            <a:chExt cx="7010400" cy="45719"/>
          </a:xfrm>
        </p:grpSpPr>
        <p:sp>
          <p:nvSpPr>
            <p:cNvPr id="920" name="Google Shape;920;p10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21" name="Google Shape;921;p10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22" name="Google Shape;922;p10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923" name="Google Shape;923;p106"/>
          <p:cNvGrpSpPr/>
          <p:nvPr/>
        </p:nvGrpSpPr>
        <p:grpSpPr>
          <a:xfrm>
            <a:off x="0" y="1295400"/>
            <a:ext cx="7010400" cy="46038"/>
            <a:chOff x="1905000" y="6553200"/>
            <a:chExt cx="7010400" cy="45719"/>
          </a:xfrm>
        </p:grpSpPr>
        <p:sp>
          <p:nvSpPr>
            <p:cNvPr id="924" name="Google Shape;924;p10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25" name="Google Shape;925;p10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26" name="Google Shape;926;p10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
        <p:nvSpPr>
          <p:cNvPr id="927" name="Google Shape;927;p10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8" name="Google Shape;928;p10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9"/>
        <p:cNvGrpSpPr/>
        <p:nvPr/>
      </p:nvGrpSpPr>
      <p:grpSpPr>
        <a:xfrm>
          <a:off x="0" y="0"/>
          <a:ext cx="0" cy="0"/>
          <a:chOff x="0" y="0"/>
          <a:chExt cx="0" cy="0"/>
        </a:xfrm>
      </p:grpSpPr>
      <p:sp>
        <p:nvSpPr>
          <p:cNvPr id="930" name="Google Shape;930;p1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31" name="Google Shape;931;p1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32" name="Google Shape;932;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3" name="Google Shape;933;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4" name="Google Shape;934;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grpSp>
        <p:nvGrpSpPr>
          <p:cNvPr id="125" name="Google Shape;125;p140"/>
          <p:cNvGrpSpPr/>
          <p:nvPr/>
        </p:nvGrpSpPr>
        <p:grpSpPr>
          <a:xfrm>
            <a:off x="0" y="1295400"/>
            <a:ext cx="7010400" cy="46038"/>
            <a:chOff x="1905000" y="6553200"/>
            <a:chExt cx="7010400" cy="45719"/>
          </a:xfrm>
        </p:grpSpPr>
        <p:sp>
          <p:nvSpPr>
            <p:cNvPr id="126" name="Google Shape;126;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7" name="Google Shape;127;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28" name="Google Shape;128;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29" name="Google Shape;129;p140"/>
          <p:cNvGrpSpPr/>
          <p:nvPr/>
        </p:nvGrpSpPr>
        <p:grpSpPr>
          <a:xfrm>
            <a:off x="2133600" y="6553200"/>
            <a:ext cx="7010400" cy="46038"/>
            <a:chOff x="1905000" y="6553200"/>
            <a:chExt cx="7010400" cy="45719"/>
          </a:xfrm>
        </p:grpSpPr>
        <p:sp>
          <p:nvSpPr>
            <p:cNvPr id="130" name="Google Shape;130;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1" name="Google Shape;131;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32" name="Google Shape;132;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pic>
        <p:nvPicPr>
          <p:cNvPr id="133" name="Google Shape;133;p140"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sp>
        <p:nvSpPr>
          <p:cNvPr id="134" name="Google Shape;134;p14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sp>
        <p:nvSpPr>
          <p:cNvPr id="135" name="Google Shape;135;p140"/>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40"/>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37" name="Google Shape;137;p140"/>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8" name="Google Shape;138;p14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5"/>
        <p:cNvGrpSpPr/>
        <p:nvPr/>
      </p:nvGrpSpPr>
      <p:grpSpPr>
        <a:xfrm>
          <a:off x="0" y="0"/>
          <a:ext cx="0" cy="0"/>
          <a:chOff x="0" y="0"/>
          <a:chExt cx="0" cy="0"/>
        </a:xfrm>
      </p:grpSpPr>
      <p:sp>
        <p:nvSpPr>
          <p:cNvPr id="936" name="Google Shape;936;p12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37" name="Google Shape;937;p1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8" name="Google Shape;938;p121"/>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39" name="Google Shape;939;p121"/>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1"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0"/>
        <p:cNvGrpSpPr/>
        <p:nvPr/>
      </p:nvGrpSpPr>
      <p:grpSpPr>
        <a:xfrm>
          <a:off x="0" y="0"/>
          <a:ext cx="0" cy="0"/>
          <a:chOff x="0" y="0"/>
          <a:chExt cx="0" cy="0"/>
        </a:xfrm>
      </p:grpSpPr>
      <p:sp>
        <p:nvSpPr>
          <p:cNvPr id="941" name="Google Shape;941;p1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42" name="Google Shape;942;p1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943" name="Google Shape;943;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4" name="Google Shape;944;p1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45" name="Google Shape;945;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46"/>
        <p:cNvGrpSpPr/>
        <p:nvPr/>
      </p:nvGrpSpPr>
      <p:grpSpPr>
        <a:xfrm>
          <a:off x="0" y="0"/>
          <a:ext cx="0" cy="0"/>
          <a:chOff x="0" y="0"/>
          <a:chExt cx="0" cy="0"/>
        </a:xfrm>
      </p:grpSpPr>
      <p:sp>
        <p:nvSpPr>
          <p:cNvPr id="947" name="Google Shape;947;p1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48" name="Google Shape;948;p1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49" name="Google Shape;949;p1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50" name="Google Shape;950;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1" name="Google Shape;951;p1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52" name="Google Shape;952;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3"/>
        <p:cNvGrpSpPr/>
        <p:nvPr/>
      </p:nvGrpSpPr>
      <p:grpSpPr>
        <a:xfrm>
          <a:off x="0" y="0"/>
          <a:ext cx="0" cy="0"/>
          <a:chOff x="0" y="0"/>
          <a:chExt cx="0" cy="0"/>
        </a:xfrm>
      </p:grpSpPr>
      <p:sp>
        <p:nvSpPr>
          <p:cNvPr id="954" name="Google Shape;954;p1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55" name="Google Shape;955;p1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56" name="Google Shape;956;p1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57" name="Google Shape;957;p1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58" name="Google Shape;958;p1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59" name="Google Shape;959;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60" name="Google Shape;960;p1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61" name="Google Shape;961;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2"/>
        <p:cNvGrpSpPr/>
        <p:nvPr/>
      </p:nvGrpSpPr>
      <p:grpSpPr>
        <a:xfrm>
          <a:off x="0" y="0"/>
          <a:ext cx="0" cy="0"/>
          <a:chOff x="0" y="0"/>
          <a:chExt cx="0" cy="0"/>
        </a:xfrm>
      </p:grpSpPr>
      <p:sp>
        <p:nvSpPr>
          <p:cNvPr id="963" name="Google Shape;963;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64" name="Google Shape;964;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65" name="Google Shape;965;p1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66" name="Google Shape;966;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7"/>
        <p:cNvGrpSpPr/>
        <p:nvPr/>
      </p:nvGrpSpPr>
      <p:grpSpPr>
        <a:xfrm>
          <a:off x="0" y="0"/>
          <a:ext cx="0" cy="0"/>
          <a:chOff x="0" y="0"/>
          <a:chExt cx="0" cy="0"/>
        </a:xfrm>
      </p:grpSpPr>
      <p:sp>
        <p:nvSpPr>
          <p:cNvPr id="968" name="Google Shape;968;p1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69" name="Google Shape;969;p1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70" name="Google Shape;970;p1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1"/>
        <p:cNvGrpSpPr/>
        <p:nvPr/>
      </p:nvGrpSpPr>
      <p:grpSpPr>
        <a:xfrm>
          <a:off x="0" y="0"/>
          <a:ext cx="0" cy="0"/>
          <a:chOff x="0" y="0"/>
          <a:chExt cx="0" cy="0"/>
        </a:xfrm>
      </p:grpSpPr>
      <p:sp>
        <p:nvSpPr>
          <p:cNvPr id="972" name="Google Shape;972;p1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73" name="Google Shape;973;p1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974" name="Google Shape;974;p1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75" name="Google Shape;975;p1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76" name="Google Shape;976;p1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77" name="Google Shape;977;p1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78"/>
        <p:cNvGrpSpPr/>
        <p:nvPr/>
      </p:nvGrpSpPr>
      <p:grpSpPr>
        <a:xfrm>
          <a:off x="0" y="0"/>
          <a:ext cx="0" cy="0"/>
          <a:chOff x="0" y="0"/>
          <a:chExt cx="0" cy="0"/>
        </a:xfrm>
      </p:grpSpPr>
      <p:sp>
        <p:nvSpPr>
          <p:cNvPr id="979" name="Google Shape;979;p1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80" name="Google Shape;980;p128"/>
          <p:cNvSpPr>
            <a:spLocks noGrp="1"/>
          </p:cNvSpPr>
          <p:nvPr>
            <p:ph type="pic" idx="2"/>
          </p:nvPr>
        </p:nvSpPr>
        <p:spPr>
          <a:xfrm>
            <a:off x="1792288" y="612775"/>
            <a:ext cx="5486400" cy="4114800"/>
          </a:xfrm>
          <a:prstGeom prst="rect">
            <a:avLst/>
          </a:prstGeom>
          <a:noFill/>
          <a:ln>
            <a:noFill/>
          </a:ln>
        </p:spPr>
      </p:sp>
      <p:sp>
        <p:nvSpPr>
          <p:cNvPr id="981" name="Google Shape;981;p1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82" name="Google Shape;982;p1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83" name="Google Shape;983;p1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84" name="Google Shape;984;p1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85"/>
        <p:cNvGrpSpPr/>
        <p:nvPr/>
      </p:nvGrpSpPr>
      <p:grpSpPr>
        <a:xfrm>
          <a:off x="0" y="0"/>
          <a:ext cx="0" cy="0"/>
          <a:chOff x="0" y="0"/>
          <a:chExt cx="0" cy="0"/>
        </a:xfrm>
      </p:grpSpPr>
      <p:sp>
        <p:nvSpPr>
          <p:cNvPr id="986" name="Google Shape;986;p1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87" name="Google Shape;987;p12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8" name="Google Shape;988;p1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89" name="Google Shape;989;p1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90" name="Google Shape;990;p1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1"/>
        <p:cNvGrpSpPr/>
        <p:nvPr/>
      </p:nvGrpSpPr>
      <p:grpSpPr>
        <a:xfrm>
          <a:off x="0" y="0"/>
          <a:ext cx="0" cy="0"/>
          <a:chOff x="0" y="0"/>
          <a:chExt cx="0" cy="0"/>
        </a:xfrm>
      </p:grpSpPr>
      <p:sp>
        <p:nvSpPr>
          <p:cNvPr id="992" name="Google Shape;992;p13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93" name="Google Shape;993;p13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4" name="Google Shape;994;p1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95" name="Google Shape;995;p1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996" name="Google Shape;996;p1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Tahoma"/>
              <a:buNone/>
              <a:defRPr sz="16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3.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3.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3.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3.png"/><Relationship Id="rId2" Type="http://schemas.openxmlformats.org/officeDocument/2006/relationships/slideLayout" Target="../slideLayouts/slideLayout89.xml"/><Relationship Id="rId16" Type="http://schemas.openxmlformats.org/officeDocument/2006/relationships/theme" Target="../theme/theme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image" Target="../media/image3.png"/><Relationship Id="rId2" Type="http://schemas.openxmlformats.org/officeDocument/2006/relationships/slideLayout" Target="../slideLayouts/slideLayout104.xml"/><Relationship Id="rId16" Type="http://schemas.openxmlformats.org/officeDocument/2006/relationships/theme" Target="../theme/theme7.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image" Target="../media/image3.png"/><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 name="Google Shape;11;p9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3" name="Google Shape;13;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4" name="Google Shape;14;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77" name="Google Shape;177;p9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79" name="Google Shape;179;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80" name="Google Shape;180;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9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0" name="Google Shape;360;p96"/>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361" name="Google Shape;361;p96" descr="Picture 7.png"/>
          <p:cNvPicPr preferRelativeResize="0"/>
          <p:nvPr/>
        </p:nvPicPr>
        <p:blipFill rotWithShape="1">
          <a:blip r:embed="rId32">
            <a:alphaModFix/>
          </a:blip>
          <a:srcRect l="1923" b="5335"/>
          <a:stretch/>
        </p:blipFill>
        <p:spPr>
          <a:xfrm>
            <a:off x="6629400" y="-1"/>
            <a:ext cx="2193193" cy="692697"/>
          </a:xfrm>
          <a:prstGeom prst="rect">
            <a:avLst/>
          </a:prstGeom>
          <a:noFill/>
          <a:ln>
            <a:noFill/>
          </a:ln>
        </p:spPr>
      </p:pic>
      <p:grpSp>
        <p:nvGrpSpPr>
          <p:cNvPr id="362" name="Google Shape;362;p96"/>
          <p:cNvGrpSpPr/>
          <p:nvPr/>
        </p:nvGrpSpPr>
        <p:grpSpPr>
          <a:xfrm>
            <a:off x="2133600" y="6553200"/>
            <a:ext cx="7010400" cy="45719"/>
            <a:chOff x="1905000" y="6553200"/>
            <a:chExt cx="7010400" cy="45719"/>
          </a:xfrm>
        </p:grpSpPr>
        <p:sp>
          <p:nvSpPr>
            <p:cNvPr id="363" name="Google Shape;363;p9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4" name="Google Shape;364;p9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5" name="Google Shape;365;p9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366" name="Google Shape;366;p96"/>
          <p:cNvGrpSpPr/>
          <p:nvPr/>
        </p:nvGrpSpPr>
        <p:grpSpPr>
          <a:xfrm>
            <a:off x="0" y="1295400"/>
            <a:ext cx="7010400" cy="45719"/>
            <a:chOff x="1905000" y="6553200"/>
            <a:chExt cx="7010400" cy="45719"/>
          </a:xfrm>
        </p:grpSpPr>
        <p:sp>
          <p:nvSpPr>
            <p:cNvPr id="367" name="Google Shape;367;p96"/>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8" name="Google Shape;368;p9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369" name="Google Shape;369;p96"/>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101"/>
          <p:cNvSpPr txBox="1">
            <a:spLocks noGrp="1"/>
          </p:cNvSpPr>
          <p:nvPr>
            <p:ph type="body" idx="1"/>
          </p:nvPr>
        </p:nvSpPr>
        <p:spPr>
          <a:xfrm>
            <a:off x="273050" y="1615756"/>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3" name="Google Shape;603;p101"/>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604" name="Google Shape;604;p101" descr="Picture 7.png"/>
          <p:cNvPicPr preferRelativeResize="0"/>
          <p:nvPr/>
        </p:nvPicPr>
        <p:blipFill rotWithShape="1">
          <a:blip r:embed="rId18">
            <a:alphaModFix/>
          </a:blip>
          <a:srcRect l="1923" b="5334"/>
          <a:stretch/>
        </p:blipFill>
        <p:spPr>
          <a:xfrm>
            <a:off x="6629400" y="-1"/>
            <a:ext cx="2193193" cy="692697"/>
          </a:xfrm>
          <a:prstGeom prst="rect">
            <a:avLst/>
          </a:prstGeom>
          <a:noFill/>
          <a:ln>
            <a:noFill/>
          </a:ln>
        </p:spPr>
      </p:pic>
      <p:grpSp>
        <p:nvGrpSpPr>
          <p:cNvPr id="605" name="Google Shape;605;p101"/>
          <p:cNvGrpSpPr/>
          <p:nvPr/>
        </p:nvGrpSpPr>
        <p:grpSpPr>
          <a:xfrm>
            <a:off x="2133600" y="6553200"/>
            <a:ext cx="7010400" cy="45719"/>
            <a:chOff x="1905000" y="6553200"/>
            <a:chExt cx="7010400" cy="45719"/>
          </a:xfrm>
        </p:grpSpPr>
        <p:sp>
          <p:nvSpPr>
            <p:cNvPr id="606" name="Google Shape;606;p10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07" name="Google Shape;607;p1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08" name="Google Shape;608;p10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609" name="Google Shape;609;p101"/>
          <p:cNvGrpSpPr/>
          <p:nvPr/>
        </p:nvGrpSpPr>
        <p:grpSpPr>
          <a:xfrm>
            <a:off x="0" y="1295400"/>
            <a:ext cx="7010400" cy="45719"/>
            <a:chOff x="1905000" y="6553200"/>
            <a:chExt cx="7010400" cy="45719"/>
          </a:xfrm>
        </p:grpSpPr>
        <p:sp>
          <p:nvSpPr>
            <p:cNvPr id="610" name="Google Shape;610;p101"/>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11" name="Google Shape;611;p10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612" name="Google Shape;612;p101"/>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
        <p:nvSpPr>
          <p:cNvPr id="613" name="Google Shape;613;p101"/>
          <p:cNvSpPr txBox="1">
            <a:spLocks noGrp="1"/>
          </p:cNvSpPr>
          <p:nvPr>
            <p:ph type="title"/>
          </p:nvPr>
        </p:nvSpPr>
        <p:spPr>
          <a:xfrm>
            <a:off x="273050" y="14509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3600" b="0" i="0" u="none" strike="noStrike" cap="none">
                <a:solidFill>
                  <a:srgbClr val="000000"/>
                </a:solidFill>
                <a:latin typeface="Cambria"/>
                <a:ea typeface="Cambria"/>
                <a:cs typeface="Cambria"/>
                <a:sym typeface="Cambr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3"/>
        <p:cNvGrpSpPr/>
        <p:nvPr/>
      </p:nvGrpSpPr>
      <p:grpSpPr>
        <a:xfrm>
          <a:off x="0" y="0"/>
          <a:ext cx="0" cy="0"/>
          <a:chOff x="0" y="0"/>
          <a:chExt cx="0" cy="0"/>
        </a:xfrm>
      </p:grpSpPr>
      <p:sp>
        <p:nvSpPr>
          <p:cNvPr id="794" name="Google Shape;794;p10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5" name="Google Shape;795;p103"/>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796" name="Google Shape;796;p103" descr="Picture 7.png"/>
          <p:cNvPicPr preferRelativeResize="0"/>
          <p:nvPr/>
        </p:nvPicPr>
        <p:blipFill rotWithShape="1">
          <a:blip r:embed="rId16">
            <a:alphaModFix/>
          </a:blip>
          <a:srcRect l="1923" b="5335"/>
          <a:stretch/>
        </p:blipFill>
        <p:spPr>
          <a:xfrm>
            <a:off x="6629400" y="-1"/>
            <a:ext cx="2193193" cy="692697"/>
          </a:xfrm>
          <a:prstGeom prst="rect">
            <a:avLst/>
          </a:prstGeom>
          <a:noFill/>
          <a:ln>
            <a:noFill/>
          </a:ln>
        </p:spPr>
      </p:pic>
      <p:grpSp>
        <p:nvGrpSpPr>
          <p:cNvPr id="797" name="Google Shape;797;p103"/>
          <p:cNvGrpSpPr/>
          <p:nvPr/>
        </p:nvGrpSpPr>
        <p:grpSpPr>
          <a:xfrm>
            <a:off x="2133600" y="6553200"/>
            <a:ext cx="7010400" cy="45719"/>
            <a:chOff x="1905000" y="6553200"/>
            <a:chExt cx="7010400" cy="45719"/>
          </a:xfrm>
        </p:grpSpPr>
        <p:sp>
          <p:nvSpPr>
            <p:cNvPr id="798" name="Google Shape;798;p10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799" name="Google Shape;799;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0" name="Google Shape;800;p10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801" name="Google Shape;801;p103"/>
          <p:cNvGrpSpPr/>
          <p:nvPr/>
        </p:nvGrpSpPr>
        <p:grpSpPr>
          <a:xfrm>
            <a:off x="0" y="1295400"/>
            <a:ext cx="7010400" cy="45719"/>
            <a:chOff x="1905000" y="6553200"/>
            <a:chExt cx="7010400" cy="45719"/>
          </a:xfrm>
        </p:grpSpPr>
        <p:sp>
          <p:nvSpPr>
            <p:cNvPr id="802" name="Google Shape;802;p103"/>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3" name="Google Shape;803;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804" name="Google Shape;804;p103"/>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0"/>
        <p:cNvGrpSpPr/>
        <p:nvPr/>
      </p:nvGrpSpPr>
      <p:grpSpPr>
        <a:xfrm>
          <a:off x="0" y="0"/>
          <a:ext cx="0" cy="0"/>
          <a:chOff x="0" y="0"/>
          <a:chExt cx="0" cy="0"/>
        </a:xfrm>
      </p:grpSpPr>
      <p:sp>
        <p:nvSpPr>
          <p:cNvPr id="901" name="Google Shape;901;p10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2" name="Google Shape;902;p10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903" name="Google Shape;903;p105" descr="Picture 7.png"/>
          <p:cNvPicPr preferRelativeResize="0"/>
          <p:nvPr/>
        </p:nvPicPr>
        <p:blipFill rotWithShape="1">
          <a:blip r:embed="rId17">
            <a:alphaModFix/>
          </a:blip>
          <a:srcRect l="1923" b="5335"/>
          <a:stretch/>
        </p:blipFill>
        <p:spPr>
          <a:xfrm>
            <a:off x="6629400" y="0"/>
            <a:ext cx="2193925" cy="692150"/>
          </a:xfrm>
          <a:prstGeom prst="rect">
            <a:avLst/>
          </a:prstGeom>
          <a:noFill/>
          <a:ln>
            <a:noFill/>
          </a:ln>
        </p:spPr>
      </p:pic>
      <p:grpSp>
        <p:nvGrpSpPr>
          <p:cNvPr id="904" name="Google Shape;904;p105"/>
          <p:cNvGrpSpPr/>
          <p:nvPr/>
        </p:nvGrpSpPr>
        <p:grpSpPr>
          <a:xfrm>
            <a:off x="2133600" y="6553200"/>
            <a:ext cx="7010400" cy="46038"/>
            <a:chOff x="1905000" y="6553200"/>
            <a:chExt cx="7010400" cy="45719"/>
          </a:xfrm>
        </p:grpSpPr>
        <p:sp>
          <p:nvSpPr>
            <p:cNvPr id="905" name="Google Shape;905;p10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06" name="Google Shape;906;p10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07" name="Google Shape;907;p10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908" name="Google Shape;908;p105"/>
          <p:cNvGrpSpPr/>
          <p:nvPr/>
        </p:nvGrpSpPr>
        <p:grpSpPr>
          <a:xfrm>
            <a:off x="0" y="1295400"/>
            <a:ext cx="7010400" cy="46038"/>
            <a:chOff x="1905000" y="6553200"/>
            <a:chExt cx="7010400" cy="45719"/>
          </a:xfrm>
        </p:grpSpPr>
        <p:sp>
          <p:nvSpPr>
            <p:cNvPr id="909" name="Google Shape;909;p10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10" name="Google Shape;910;p10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911" name="Google Shape;911;p10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0"/>
        <p:cNvGrpSpPr/>
        <p:nvPr/>
      </p:nvGrpSpPr>
      <p:grpSpPr>
        <a:xfrm>
          <a:off x="0" y="0"/>
          <a:ext cx="0" cy="0"/>
          <a:chOff x="0" y="0"/>
          <a:chExt cx="0" cy="0"/>
        </a:xfrm>
      </p:grpSpPr>
      <p:sp>
        <p:nvSpPr>
          <p:cNvPr id="1001" name="Google Shape;1001;p10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2" name="Google Shape;1002;p10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1003" name="Google Shape;1003;p107" descr="Picture 7.png"/>
          <p:cNvPicPr preferRelativeResize="0"/>
          <p:nvPr/>
        </p:nvPicPr>
        <p:blipFill rotWithShape="1">
          <a:blip r:embed="rId17">
            <a:alphaModFix/>
          </a:blip>
          <a:srcRect l="1923" b="5334"/>
          <a:stretch/>
        </p:blipFill>
        <p:spPr>
          <a:xfrm>
            <a:off x="6629400" y="-1"/>
            <a:ext cx="2193193" cy="692697"/>
          </a:xfrm>
          <a:prstGeom prst="rect">
            <a:avLst/>
          </a:prstGeom>
          <a:noFill/>
          <a:ln>
            <a:noFill/>
          </a:ln>
        </p:spPr>
      </p:pic>
      <p:grpSp>
        <p:nvGrpSpPr>
          <p:cNvPr id="1004" name="Google Shape;1004;p107"/>
          <p:cNvGrpSpPr/>
          <p:nvPr/>
        </p:nvGrpSpPr>
        <p:grpSpPr>
          <a:xfrm>
            <a:off x="2133600" y="6553200"/>
            <a:ext cx="7010400" cy="45719"/>
            <a:chOff x="1905000" y="6553200"/>
            <a:chExt cx="7010400" cy="45719"/>
          </a:xfrm>
        </p:grpSpPr>
        <p:sp>
          <p:nvSpPr>
            <p:cNvPr id="1005" name="Google Shape;1005;p10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06" name="Google Shape;1006;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07" name="Google Shape;1007;p10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grpSp>
        <p:nvGrpSpPr>
          <p:cNvPr id="1008" name="Google Shape;1008;p107"/>
          <p:cNvGrpSpPr/>
          <p:nvPr/>
        </p:nvGrpSpPr>
        <p:grpSpPr>
          <a:xfrm>
            <a:off x="0" y="1295400"/>
            <a:ext cx="7010400" cy="45719"/>
            <a:chOff x="1905000" y="6553200"/>
            <a:chExt cx="7010400" cy="45719"/>
          </a:xfrm>
        </p:grpSpPr>
        <p:sp>
          <p:nvSpPr>
            <p:cNvPr id="1009" name="Google Shape;1009;p10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10" name="Google Shape;1010;p10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sp>
          <p:nvSpPr>
            <p:cNvPr id="1011" name="Google Shape;1011;p10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5"/>
        <p:cNvGrpSpPr/>
        <p:nvPr/>
      </p:nvGrpSpPr>
      <p:grpSpPr>
        <a:xfrm>
          <a:off x="0" y="0"/>
          <a:ext cx="0" cy="0"/>
          <a:chOff x="0" y="0"/>
          <a:chExt cx="0" cy="0"/>
        </a:xfrm>
      </p:grpSpPr>
      <p:sp>
        <p:nvSpPr>
          <p:cNvPr id="1136" name="Google Shape;1136;p1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37" name="Google Shape;1137;p1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8" name="Google Shape;1138;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Arial"/>
              <a:buNone/>
              <a:defRPr sz="1200">
                <a:solidFill>
                  <a:srgbClr val="888888"/>
                </a:solidFill>
                <a:latin typeface="Arial"/>
                <a:ea typeface="Arial"/>
                <a:cs typeface="Arial"/>
                <a:sym typeface="Arial"/>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39" name="Google Shape;1139;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Arial"/>
              <a:buNone/>
              <a:defRPr sz="1200">
                <a:solidFill>
                  <a:srgbClr val="888888"/>
                </a:solidFill>
                <a:latin typeface="Arial"/>
                <a:ea typeface="Arial"/>
                <a:cs typeface="Arial"/>
                <a:sym typeface="Arial"/>
              </a:defRPr>
            </a:lvl1pPr>
            <a:lvl2pPr marR="0" lvl="1"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Clr>
                <a:schemeClr val="dk1"/>
              </a:buClr>
              <a:buSzPts val="1400"/>
              <a:buFont typeface="Tahoma"/>
              <a:buNone/>
              <a:defRPr sz="1600" b="0" i="0" u="none" strike="noStrike" cap="none">
                <a:solidFill>
                  <a:schemeClr val="dk1"/>
                </a:solidFill>
                <a:latin typeface="Tahoma"/>
                <a:ea typeface="Tahoma"/>
                <a:cs typeface="Tahoma"/>
                <a:sym typeface="Tahoma"/>
              </a:defRPr>
            </a:lvl9pPr>
          </a:lstStyle>
          <a:p>
            <a:endParaRPr/>
          </a:p>
        </p:txBody>
      </p:sp>
      <p:sp>
        <p:nvSpPr>
          <p:cNvPr id="1140" name="Google Shape;1140;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9"/>
        <p:cNvGrpSpPr/>
        <p:nvPr/>
      </p:nvGrpSpPr>
      <p:grpSpPr>
        <a:xfrm>
          <a:off x="0" y="0"/>
          <a:ext cx="0" cy="0"/>
          <a:chOff x="0" y="0"/>
          <a:chExt cx="0" cy="0"/>
        </a:xfrm>
      </p:grpSpPr>
      <p:sp>
        <p:nvSpPr>
          <p:cNvPr id="1300" name="Google Shape;1300;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1" name="Google Shape;1301;p118"/>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302" name="Google Shape;1302;p118" descr="Picture 7.png"/>
          <p:cNvPicPr preferRelativeResize="0"/>
          <p:nvPr/>
        </p:nvPicPr>
        <p:blipFill rotWithShape="1">
          <a:blip r:embed="rId15">
            <a:alphaModFix/>
          </a:blip>
          <a:srcRect l="1923" b="5335"/>
          <a:stretch/>
        </p:blipFill>
        <p:spPr>
          <a:xfrm>
            <a:off x="6629400" y="-1"/>
            <a:ext cx="2193193" cy="692697"/>
          </a:xfrm>
          <a:prstGeom prst="rect">
            <a:avLst/>
          </a:prstGeom>
          <a:noFill/>
          <a:ln>
            <a:noFill/>
          </a:ln>
        </p:spPr>
      </p:pic>
      <p:grpSp>
        <p:nvGrpSpPr>
          <p:cNvPr id="1303" name="Google Shape;1303;p118"/>
          <p:cNvGrpSpPr/>
          <p:nvPr/>
        </p:nvGrpSpPr>
        <p:grpSpPr>
          <a:xfrm>
            <a:off x="2133600" y="6553200"/>
            <a:ext cx="7010400" cy="45719"/>
            <a:chOff x="1905000" y="6553200"/>
            <a:chExt cx="7010400" cy="45719"/>
          </a:xfrm>
        </p:grpSpPr>
        <p:sp>
          <p:nvSpPr>
            <p:cNvPr id="1304" name="Google Shape;1304;p11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05" name="Google Shape;1305;p11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06" name="Google Shape;1306;p11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grpSp>
        <p:nvGrpSpPr>
          <p:cNvPr id="1307" name="Google Shape;1307;p118"/>
          <p:cNvGrpSpPr/>
          <p:nvPr/>
        </p:nvGrpSpPr>
        <p:grpSpPr>
          <a:xfrm>
            <a:off x="0" y="1295400"/>
            <a:ext cx="7010400" cy="45719"/>
            <a:chOff x="1905000" y="6553200"/>
            <a:chExt cx="7010400" cy="45719"/>
          </a:xfrm>
        </p:grpSpPr>
        <p:sp>
          <p:nvSpPr>
            <p:cNvPr id="1308" name="Google Shape;1308;p118"/>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09" name="Google Shape;1309;p11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310" name="Google Shape;1310;p118"/>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58.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88.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03.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03.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03.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88.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88.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88.xml"/><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0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103.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103.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0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4.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03.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63.xml"/><Relationship Id="rId1" Type="http://schemas.openxmlformats.org/officeDocument/2006/relationships/slideLayout" Target="../slideLayouts/slideLayout10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05.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105.xml"/><Relationship Id="rId6" Type="http://schemas.openxmlformats.org/officeDocument/2006/relationships/image" Target="../media/image105.png"/><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05.xml"/><Relationship Id="rId5" Type="http://schemas.openxmlformats.org/officeDocument/2006/relationships/image" Target="../media/image104.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05.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05.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10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6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60.xml"/><Relationship Id="rId5" Type="http://schemas.openxmlformats.org/officeDocument/2006/relationships/image" Target="../media/image123.png"/><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6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3" Type="http://schemas.openxmlformats.org/officeDocument/2006/relationships/hyperlink" Target="https://web.stanford.edu/class/archive/cs/cs109" TargetMode="External"/><Relationship Id="rId2" Type="http://schemas.openxmlformats.org/officeDocument/2006/relationships/notesSlide" Target="../notesSlides/notesSlide79.xml"/><Relationship Id="rId1" Type="http://schemas.openxmlformats.org/officeDocument/2006/relationships/slideLayout" Target="../slideLayouts/slideLayout30.xml"/><Relationship Id="rId6" Type="http://schemas.openxmlformats.org/officeDocument/2006/relationships/hyperlink" Target="https://nlp.stanford.edu/IR-book" TargetMode="External"/><Relationship Id="rId5" Type="http://schemas.openxmlformats.org/officeDocument/2006/relationships/hyperlink" Target="https://www.cs.cmu.edu/~ninamf/courses/601sp15/lectures.shtml" TargetMode="External"/><Relationship Id="rId4" Type="http://schemas.openxmlformats.org/officeDocument/2006/relationships/hyperlink" Target="https://cs229.stanford.edu/lectures-spring2022/main_notes.pdf"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alibri"/>
                <a:ea typeface="Calibri"/>
                <a:cs typeface="Calibri"/>
                <a:sym typeface="Calibri"/>
              </a:rPr>
              <a:t>Machine Learning</a:t>
            </a:r>
            <a:br>
              <a:rPr lang="en-US" sz="3200" b="0" i="0" u="none" strike="noStrike" cap="none">
                <a:solidFill>
                  <a:srgbClr val="000000"/>
                </a:solidFill>
                <a:latin typeface="Calibri"/>
                <a:ea typeface="Calibri"/>
                <a:cs typeface="Calibri"/>
                <a:sym typeface="Calibri"/>
              </a:rPr>
            </a:br>
            <a:r>
              <a:rPr lang="en-US" sz="2400" b="1" i="0" u="none" strike="noStrike" cap="none">
                <a:solidFill>
                  <a:srgbClr val="FFC000"/>
                </a:solidFill>
                <a:latin typeface="Calibri"/>
                <a:ea typeface="Calibri"/>
                <a:cs typeface="Calibri"/>
                <a:sym typeface="Calibri"/>
              </a:rPr>
              <a:t>AIML CZG565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C000"/>
                </a:solidFill>
                <a:latin typeface="Calibri"/>
                <a:ea typeface="Calibri"/>
                <a:cs typeface="Calibri"/>
                <a:sym typeface="Calibri"/>
              </a:rPr>
              <a:t>M8 : Bayesian Learning  </a:t>
            </a:r>
            <a:endParaRPr sz="2400" b="1" i="0" u="none" strike="noStrike" cap="none">
              <a:solidFill>
                <a:srgbClr val="FFC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200"/>
              <a:buFont typeface="Arial"/>
              <a:buNone/>
            </a:pPr>
            <a:endParaRPr sz="3200" b="0" i="0" u="none" strike="noStrike" cap="none">
              <a:solidFill>
                <a:srgbClr val="000000"/>
              </a:solidFill>
              <a:latin typeface="Calibri"/>
              <a:ea typeface="Calibri"/>
              <a:cs typeface="Calibri"/>
              <a:sym typeface="Calibri"/>
            </a:endParaRPr>
          </a:p>
        </p:txBody>
      </p:sp>
      <p:sp>
        <p:nvSpPr>
          <p:cNvPr id="1394" name="Google Shape;1394;p1"/>
          <p:cNvSpPr/>
          <p:nvPr/>
        </p:nvSpPr>
        <p:spPr>
          <a:xfrm>
            <a:off x="3962400" y="5257800"/>
            <a:ext cx="4572000" cy="113877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Course Faculty of M.Tech Cluster</a:t>
            </a:r>
            <a:endParaRPr sz="1600" b="0" i="0" u="none" strike="noStrike" cap="none">
              <a:solidFill>
                <a:srgbClr val="000000"/>
              </a:solidFill>
              <a:latin typeface="Tahoma"/>
              <a:ea typeface="Tahoma"/>
              <a:cs typeface="Tahoma"/>
              <a:sym typeface="Tahoma"/>
            </a:endParaRPr>
          </a:p>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F9900"/>
                </a:solidFill>
                <a:latin typeface="Calibri"/>
                <a:ea typeface="Calibri"/>
                <a:cs typeface="Calibri"/>
                <a:sym typeface="Calibri"/>
              </a:rPr>
              <a:t>BITS – CSIS - WILP</a:t>
            </a:r>
            <a:endParaRPr sz="1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000000"/>
                </a:solidFill>
                <a:latin typeface="Tahoma"/>
                <a:ea typeface="Tahoma"/>
                <a:cs typeface="Tahoma"/>
                <a:sym typeface="Tahoma"/>
              </a:rPr>
            </a:br>
            <a:endParaRPr sz="1600" b="0" i="0" u="none" strike="noStrike" cap="none">
              <a:solidFill>
                <a:srgbClr val="000000"/>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0"/>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Determine formula for 𝐿𝐿(𝜃)</a:t>
            </a:r>
            <a:endParaRPr dirty="0"/>
          </a:p>
          <a:p>
            <a:pPr marL="571500" lvl="0" indent="-342900" algn="l" rtl="0">
              <a:lnSpc>
                <a:spcPct val="3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Differentiate 𝐿𝐿(𝜃) </a:t>
            </a:r>
            <a:r>
              <a:rPr lang="en-US" sz="1800" dirty="0" err="1">
                <a:solidFill>
                  <a:srgbClr val="7030A0"/>
                </a:solidFill>
                <a:latin typeface="Arial"/>
                <a:ea typeface="Arial"/>
                <a:cs typeface="Arial"/>
                <a:sym typeface="Arial"/>
              </a:rPr>
              <a:t>w.r.t.</a:t>
            </a:r>
            <a:r>
              <a:rPr lang="en-US" sz="1800" dirty="0">
                <a:solidFill>
                  <a:srgbClr val="7030A0"/>
                </a:solidFill>
                <a:latin typeface="Arial"/>
                <a:ea typeface="Arial"/>
                <a:cs typeface="Arial"/>
                <a:sym typeface="Arial"/>
              </a:rPr>
              <a:t> (each) 𝜃</a:t>
            </a:r>
            <a:endParaRPr dirty="0"/>
          </a:p>
          <a:p>
            <a:pPr marL="571500" lvl="0" indent="-342900" algn="l" rtl="0">
              <a:lnSpc>
                <a:spcPct val="3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Solve</a:t>
            </a:r>
            <a:endParaRPr sz="1800" dirty="0">
              <a:solidFill>
                <a:srgbClr val="7030A0"/>
              </a:solidFill>
              <a:latin typeface="Arial"/>
              <a:ea typeface="Arial"/>
              <a:cs typeface="Arial"/>
              <a:sym typeface="Arial"/>
            </a:endParaRPr>
          </a:p>
        </p:txBody>
      </p:sp>
      <p:sp>
        <p:nvSpPr>
          <p:cNvPr id="1507" name="Google Shape;1507;p10"/>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dirty="0">
                <a:latin typeface="Calibri"/>
                <a:ea typeface="Calibri"/>
                <a:cs typeface="Calibri"/>
                <a:sym typeface="Calibri"/>
              </a:rPr>
              <a:t>Maximum Likelihood Estimation (MLE)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1"/>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MLE – Linear Regression Model</a:t>
            </a:r>
            <a:endParaRPr/>
          </a:p>
        </p:txBody>
      </p:sp>
      <p:sp>
        <p:nvSpPr>
          <p:cNvPr id="1514" name="Google Shape;1514;p1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11</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1515" name="Google Shape;1515;p11"/>
          <p:cNvGraphicFramePr/>
          <p:nvPr/>
        </p:nvGraphicFramePr>
        <p:xfrm>
          <a:off x="152400" y="1525136"/>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10.48</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1.75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6.95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2.51</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1516" name="Google Shape;1516;p11"/>
          <p:cNvSpPr txBox="1"/>
          <p:nvPr/>
        </p:nvSpPr>
        <p:spPr>
          <a:xfrm>
            <a:off x="2971800" y="1828800"/>
            <a:ext cx="42614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CarPrice  = 8.5 + 0.5 Mileage – 1.5 Mileage</a:t>
            </a:r>
            <a:r>
              <a:rPr lang="en-US" sz="1600" b="0" i="0" u="none" strike="noStrike" cap="none" baseline="30000">
                <a:solidFill>
                  <a:srgbClr val="000000"/>
                </a:solidFill>
                <a:latin typeface="Tahoma"/>
                <a:ea typeface="Tahoma"/>
                <a:cs typeface="Tahoma"/>
                <a:sym typeface="Tahoma"/>
              </a:rPr>
              <a:t>2</a:t>
            </a:r>
            <a:endParaRPr sz="1600" b="0" i="0" u="none" strike="noStrike" cap="none" baseline="30000">
              <a:solidFill>
                <a:srgbClr val="000000"/>
              </a:solidFill>
              <a:latin typeface="Tahoma"/>
              <a:ea typeface="Tahoma"/>
              <a:cs typeface="Tahoma"/>
              <a:sym typeface="Tahoma"/>
            </a:endParaRPr>
          </a:p>
        </p:txBody>
      </p:sp>
      <p:sp>
        <p:nvSpPr>
          <p:cNvPr id="1517" name="Google Shape;1517;p11"/>
          <p:cNvSpPr txBox="1"/>
          <p:nvPr/>
        </p:nvSpPr>
        <p:spPr>
          <a:xfrm>
            <a:off x="2994601" y="3226368"/>
            <a:ext cx="2256452" cy="338554"/>
          </a:xfrm>
          <a:prstGeom prst="rect">
            <a:avLst/>
          </a:prstGeom>
          <a:blipFill rotWithShape="1">
            <a:blip r:embed="rId3">
              <a:alphaModFix/>
            </a:blip>
            <a:stretch>
              <a:fillRect l="-1350" t="-5356" r="-809"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18" name="Google Shape;1518;p11"/>
          <p:cNvSpPr/>
          <p:nvPr/>
        </p:nvSpPr>
        <p:spPr>
          <a:xfrm>
            <a:off x="2971800" y="3564922"/>
            <a:ext cx="3657893" cy="830997"/>
          </a:xfrm>
          <a:prstGeom prst="rect">
            <a:avLst/>
          </a:prstGeom>
          <a:blipFill rotWithShape="1">
            <a:blip r:embed="rId4">
              <a:alphaModFix/>
            </a:blip>
            <a:stretch>
              <a:fillRect l="-999" b="-29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19" name="Google Shape;1519;p11"/>
          <p:cNvSpPr/>
          <p:nvPr/>
        </p:nvSpPr>
        <p:spPr>
          <a:xfrm>
            <a:off x="-323851" y="4910977"/>
            <a:ext cx="4876800" cy="923330"/>
          </a:xfrm>
          <a:prstGeom prst="rect">
            <a:avLst/>
          </a:prstGeom>
          <a:noFill/>
          <a:ln>
            <a:noFill/>
          </a:ln>
        </p:spPr>
        <p:txBody>
          <a:bodyPr spcFirstLastPara="1" wrap="square" lIns="91425" tIns="45700" rIns="91425" bIns="45700" anchor="t" anchorCtr="0">
            <a:spAutoFit/>
          </a:bodyPr>
          <a:lstStyle/>
          <a:p>
            <a:pPr marL="457200" marR="0" lvl="1"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Maximum Likelihood Estimation (MLE) </a:t>
            </a:r>
            <a:endParaRPr/>
          </a:p>
          <a:p>
            <a:pPr marL="914400" marR="0" lvl="2" indent="0" algn="l" rtl="0">
              <a:lnSpc>
                <a:spcPct val="100000"/>
              </a:lnSpc>
              <a:spcBef>
                <a:spcPts val="0"/>
              </a:spcBef>
              <a:spcAft>
                <a:spcPts val="0"/>
              </a:spcAft>
              <a:buClr>
                <a:srgbClr val="0070C0"/>
              </a:buClr>
              <a:buSzPts val="1800"/>
              <a:buFont typeface="Arial"/>
              <a:buNone/>
            </a:pPr>
            <a:r>
              <a:rPr lang="en-US" sz="1800" b="0" i="0" u="none" strike="noStrike" cap="none">
                <a:solidFill>
                  <a:srgbClr val="0070C0"/>
                </a:solidFill>
                <a:latin typeface="Arial"/>
                <a:ea typeface="Arial"/>
                <a:cs typeface="Arial"/>
                <a:sym typeface="Arial"/>
              </a:rPr>
              <a:t>select that parameters 𝜃 that make the observed data the most likely</a:t>
            </a:r>
            <a:endParaRPr sz="1800" b="0" i="0" u="none" strike="noStrike" cap="none">
              <a:solidFill>
                <a:srgbClr val="000000"/>
              </a:solidFill>
              <a:latin typeface="Arial"/>
              <a:ea typeface="Arial"/>
              <a:cs typeface="Arial"/>
              <a:sym typeface="Arial"/>
            </a:endParaRPr>
          </a:p>
        </p:txBody>
      </p:sp>
      <p:cxnSp>
        <p:nvCxnSpPr>
          <p:cNvPr id="1520" name="Google Shape;1520;p11"/>
          <p:cNvCxnSpPr>
            <a:stCxn id="1518" idx="2"/>
            <a:endCxn id="1519" idx="0"/>
          </p:cNvCxnSpPr>
          <p:nvPr/>
        </p:nvCxnSpPr>
        <p:spPr>
          <a:xfrm rot="5400000">
            <a:off x="3200096" y="3310369"/>
            <a:ext cx="515100" cy="2686200"/>
          </a:xfrm>
          <a:prstGeom prst="bentConnector3">
            <a:avLst>
              <a:gd name="adj1" fmla="val 50000"/>
            </a:avLst>
          </a:prstGeom>
          <a:noFill/>
          <a:ln w="9525" cap="flat" cmpd="sng">
            <a:solidFill>
              <a:srgbClr val="4A7DBA"/>
            </a:solidFill>
            <a:prstDash val="solid"/>
            <a:round/>
            <a:headEnd type="none" w="sm" len="sm"/>
            <a:tailEnd type="triangle" w="med" len="med"/>
          </a:ln>
        </p:spPr>
      </p:cxnSp>
      <p:sp>
        <p:nvSpPr>
          <p:cNvPr id="1521" name="Google Shape;1521;p11"/>
          <p:cNvSpPr/>
          <p:nvPr/>
        </p:nvSpPr>
        <p:spPr>
          <a:xfrm>
            <a:off x="1078554" y="5862007"/>
            <a:ext cx="1952779" cy="338554"/>
          </a:xfrm>
          <a:prstGeom prst="rect">
            <a:avLst/>
          </a:prstGeom>
          <a:blipFill rotWithShape="1">
            <a:blip r:embed="rId5">
              <a:alphaModFix/>
            </a:blip>
            <a:stretch>
              <a:fillRect l="-1873" t="-5453" r="-937" b="-236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22" name="Google Shape;1522;p11"/>
          <p:cNvSpPr/>
          <p:nvPr/>
        </p:nvSpPr>
        <p:spPr>
          <a:xfrm>
            <a:off x="3029219" y="2513718"/>
            <a:ext cx="15719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y</a:t>
            </a:r>
            <a:r>
              <a:rPr lang="en-US" sz="1600" b="0" i="0" u="none" strike="noStrike" cap="none" baseline="30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θ</a:t>
            </a:r>
            <a:r>
              <a:rPr lang="en-US" sz="1600" b="0" i="0" u="none" strike="noStrike" cap="none" baseline="30000">
                <a:solidFill>
                  <a:srgbClr val="000000"/>
                </a:solidFill>
                <a:latin typeface="Arial"/>
                <a:ea typeface="Arial"/>
                <a:cs typeface="Arial"/>
                <a:sym typeface="Arial"/>
              </a:rPr>
              <a:t>T</a:t>
            </a:r>
            <a:r>
              <a:rPr lang="en-US" sz="1600" b="0" i="0" u="none" strike="noStrike" cap="none">
                <a:solidFill>
                  <a:srgbClr val="000000"/>
                </a:solidFill>
                <a:latin typeface="Arial"/>
                <a:ea typeface="Arial"/>
                <a:cs typeface="Arial"/>
                <a:sym typeface="Arial"/>
              </a:rPr>
              <a:t> x</a:t>
            </a:r>
            <a:r>
              <a:rPr lang="en-US" sz="1600" b="0" i="0" u="none" strike="noStrike" cap="none" baseline="30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a:t>
            </a:r>
            <a:r>
              <a:rPr lang="en-US" sz="1600" b="1" i="0" u="none" strike="noStrike" cap="none">
                <a:solidFill>
                  <a:srgbClr val="C00000"/>
                </a:solidFill>
                <a:latin typeface="Arial"/>
                <a:ea typeface="Arial"/>
                <a:cs typeface="Arial"/>
                <a:sym typeface="Arial"/>
              </a:rPr>
              <a:t>ε</a:t>
            </a:r>
            <a:r>
              <a:rPr lang="en-US" sz="1600" b="1" i="0" u="none" strike="noStrike" cap="none" baseline="30000">
                <a:solidFill>
                  <a:srgbClr val="C00000"/>
                </a:solidFill>
                <a:latin typeface="Arial"/>
                <a:ea typeface="Arial"/>
                <a:cs typeface="Arial"/>
                <a:sym typeface="Arial"/>
              </a:rPr>
              <a:t>(i)</a:t>
            </a:r>
            <a:endParaRPr sz="1600" b="1" i="0" u="none" strike="noStrike" cap="none">
              <a:solidFill>
                <a:srgbClr val="C00000"/>
              </a:solidFill>
              <a:latin typeface="Arial"/>
              <a:ea typeface="Arial"/>
              <a:cs typeface="Arial"/>
              <a:sym typeface="Arial"/>
            </a:endParaRPr>
          </a:p>
        </p:txBody>
      </p:sp>
      <p:sp>
        <p:nvSpPr>
          <p:cNvPr id="1523" name="Google Shape;1523;p11"/>
          <p:cNvSpPr/>
          <p:nvPr/>
        </p:nvSpPr>
        <p:spPr>
          <a:xfrm>
            <a:off x="3057794" y="2818462"/>
            <a:ext cx="1410964" cy="38779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C00000"/>
              </a:buClr>
              <a:buSzPts val="1600"/>
              <a:buFont typeface="Tahoma"/>
              <a:buNone/>
            </a:pPr>
            <a:r>
              <a:rPr lang="en-US" sz="1600" b="0" i="0" u="none" strike="noStrike" cap="none">
                <a:solidFill>
                  <a:srgbClr val="C00000"/>
                </a:solidFill>
                <a:latin typeface="Tahoma"/>
                <a:ea typeface="Tahoma"/>
                <a:cs typeface="Tahoma"/>
                <a:sym typeface="Tahoma"/>
              </a:rPr>
              <a:t>ε</a:t>
            </a:r>
            <a:r>
              <a:rPr lang="en-US" sz="1600" b="0" i="0" u="none" strike="noStrike" cap="none" baseline="30000">
                <a:solidFill>
                  <a:srgbClr val="C00000"/>
                </a:solidFill>
                <a:latin typeface="Tahoma"/>
                <a:ea typeface="Tahoma"/>
                <a:cs typeface="Tahoma"/>
                <a:sym typeface="Tahoma"/>
              </a:rPr>
              <a:t>(i)</a:t>
            </a:r>
            <a:r>
              <a:rPr lang="en-US" sz="1600" b="0" i="0" u="none" strike="noStrike" cap="none">
                <a:solidFill>
                  <a:srgbClr val="C00000"/>
                </a:solidFill>
                <a:latin typeface="Tahoma"/>
                <a:ea typeface="Tahoma"/>
                <a:cs typeface="Tahoma"/>
                <a:sym typeface="Tahoma"/>
              </a:rPr>
              <a:t> ∼ N(0, σ</a:t>
            </a:r>
            <a:r>
              <a:rPr lang="en-US" sz="1600" b="0" i="0" u="none" strike="noStrike" cap="none" baseline="30000">
                <a:solidFill>
                  <a:srgbClr val="C00000"/>
                </a:solidFill>
                <a:latin typeface="Tahoma"/>
                <a:ea typeface="Tahoma"/>
                <a:cs typeface="Tahoma"/>
                <a:sym typeface="Tahoma"/>
              </a:rPr>
              <a:t>2</a:t>
            </a:r>
            <a:r>
              <a:rPr lang="en-US" sz="1600" b="0" i="0" u="none" strike="noStrike" cap="none">
                <a:solidFill>
                  <a:srgbClr val="C00000"/>
                </a:solidFill>
                <a:latin typeface="Tahoma"/>
                <a:ea typeface="Tahoma"/>
                <a:cs typeface="Tahoma"/>
                <a:sym typeface="Tahoma"/>
              </a:rPr>
              <a:t>)</a:t>
            </a:r>
            <a:endParaRPr sz="1600" b="0" i="0" u="none" strike="noStrike" cap="none">
              <a:solidFill>
                <a:srgbClr val="C00000"/>
              </a:solidFill>
              <a:latin typeface="Tahoma"/>
              <a:ea typeface="Tahoma"/>
              <a:cs typeface="Tahoma"/>
              <a:sym typeface="Tahoma"/>
            </a:endParaRPr>
          </a:p>
        </p:txBody>
      </p:sp>
      <p:pic>
        <p:nvPicPr>
          <p:cNvPr id="1524" name="Google Shape;1524;p11"/>
          <p:cNvPicPr preferRelativeResize="0"/>
          <p:nvPr/>
        </p:nvPicPr>
        <p:blipFill rotWithShape="1">
          <a:blip r:embed="rId6">
            <a:alphaModFix/>
          </a:blip>
          <a:srcRect/>
          <a:stretch/>
        </p:blipFill>
        <p:spPr>
          <a:xfrm>
            <a:off x="5725740" y="2513718"/>
            <a:ext cx="3384922" cy="855716"/>
          </a:xfrm>
          <a:prstGeom prst="rect">
            <a:avLst/>
          </a:prstGeom>
          <a:noFill/>
          <a:ln>
            <a:noFill/>
          </a:ln>
        </p:spPr>
      </p:pic>
      <p:cxnSp>
        <p:nvCxnSpPr>
          <p:cNvPr id="1525" name="Google Shape;1525;p11"/>
          <p:cNvCxnSpPr/>
          <p:nvPr/>
        </p:nvCxnSpPr>
        <p:spPr>
          <a:xfrm>
            <a:off x="4601188" y="3012361"/>
            <a:ext cx="1124552" cy="0"/>
          </a:xfrm>
          <a:prstGeom prst="straightConnector1">
            <a:avLst/>
          </a:prstGeom>
          <a:noFill/>
          <a:ln w="9525" cap="flat" cmpd="sng">
            <a:solidFill>
              <a:srgbClr val="4A7DBA"/>
            </a:solidFill>
            <a:prstDash val="solid"/>
            <a:round/>
            <a:headEnd type="none" w="sm" len="sm"/>
            <a:tailEnd type="triangle" w="med" len="med"/>
          </a:ln>
        </p:spPr>
      </p:cxnSp>
      <p:sp>
        <p:nvSpPr>
          <p:cNvPr id="1526" name="Google Shape;1526;p11"/>
          <p:cNvSpPr/>
          <p:nvPr/>
        </p:nvSpPr>
        <p:spPr>
          <a:xfrm>
            <a:off x="6033404" y="4155273"/>
            <a:ext cx="283282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 </a:t>
            </a:r>
            <a:r>
              <a:rPr lang="en-US" sz="1600" b="1" i="0" u="none" strike="noStrike" cap="none">
                <a:solidFill>
                  <a:srgbClr val="953734"/>
                </a:solidFill>
                <a:latin typeface="Tahoma"/>
                <a:ea typeface="Tahoma"/>
                <a:cs typeface="Tahoma"/>
                <a:sym typeface="Tahoma"/>
              </a:rPr>
              <a:t>y</a:t>
            </a:r>
            <a:r>
              <a:rPr lang="en-US" sz="1600" b="1" i="0" u="none" strike="noStrike" cap="none" baseline="30000">
                <a:solidFill>
                  <a:srgbClr val="953734"/>
                </a:solidFill>
                <a:latin typeface="Tahoma"/>
                <a:ea typeface="Tahoma"/>
                <a:cs typeface="Tahoma"/>
                <a:sym typeface="Tahoma"/>
              </a:rPr>
              <a:t>(i)</a:t>
            </a:r>
            <a:r>
              <a:rPr lang="en-US" sz="1600" b="1" i="0" u="none" strike="noStrike" cap="none">
                <a:solidFill>
                  <a:srgbClr val="953734"/>
                </a:solidFill>
                <a:latin typeface="Tahoma"/>
                <a:ea typeface="Tahoma"/>
                <a:cs typeface="Tahoma"/>
                <a:sym typeface="Tahoma"/>
              </a:rPr>
              <a:t> | x</a:t>
            </a:r>
            <a:r>
              <a:rPr lang="en-US" sz="1600" b="1" i="0" u="none" strike="noStrike" cap="none" baseline="30000">
                <a:solidFill>
                  <a:srgbClr val="953734"/>
                </a:solidFill>
                <a:latin typeface="Tahoma"/>
                <a:ea typeface="Tahoma"/>
                <a:cs typeface="Tahoma"/>
                <a:sym typeface="Tahoma"/>
              </a:rPr>
              <a:t>(i)</a:t>
            </a:r>
            <a:r>
              <a:rPr lang="en-US" sz="1600" b="1" i="0" u="none" strike="noStrike" cap="none">
                <a:solidFill>
                  <a:srgbClr val="953734"/>
                </a:solidFill>
                <a:latin typeface="Tahoma"/>
                <a:ea typeface="Tahoma"/>
                <a:cs typeface="Tahoma"/>
                <a:sym typeface="Tahoma"/>
              </a:rPr>
              <a:t>; θ ~ N(θ</a:t>
            </a:r>
            <a:r>
              <a:rPr lang="en-US" sz="1600" b="1" i="0" u="none" strike="noStrike" cap="none" baseline="30000">
                <a:solidFill>
                  <a:srgbClr val="953734"/>
                </a:solidFill>
                <a:latin typeface="Tahoma"/>
                <a:ea typeface="Tahoma"/>
                <a:cs typeface="Tahoma"/>
                <a:sym typeface="Tahoma"/>
              </a:rPr>
              <a:t>T</a:t>
            </a:r>
            <a:r>
              <a:rPr lang="en-US" sz="1600" b="1" i="0" u="none" strike="noStrike" cap="none">
                <a:solidFill>
                  <a:srgbClr val="953734"/>
                </a:solidFill>
                <a:latin typeface="Tahoma"/>
                <a:ea typeface="Tahoma"/>
                <a:cs typeface="Tahoma"/>
                <a:sym typeface="Tahoma"/>
              </a:rPr>
              <a:t> x</a:t>
            </a:r>
            <a:r>
              <a:rPr lang="en-US" sz="1600" b="1" i="0" u="none" strike="noStrike" cap="none" baseline="30000">
                <a:solidFill>
                  <a:srgbClr val="953734"/>
                </a:solidFill>
                <a:latin typeface="Tahoma"/>
                <a:ea typeface="Tahoma"/>
                <a:cs typeface="Tahoma"/>
                <a:sym typeface="Tahoma"/>
              </a:rPr>
              <a:t>(i)</a:t>
            </a:r>
            <a:r>
              <a:rPr lang="en-US" sz="1600" b="1" i="0" u="none" strike="noStrike" cap="none">
                <a:solidFill>
                  <a:srgbClr val="953734"/>
                </a:solidFill>
                <a:latin typeface="Tahoma"/>
                <a:ea typeface="Tahoma"/>
                <a:cs typeface="Tahoma"/>
                <a:sym typeface="Tahoma"/>
              </a:rPr>
              <a:t>, σ</a:t>
            </a:r>
            <a:r>
              <a:rPr lang="en-US" sz="1600" b="1" i="0" u="none" strike="noStrike" cap="none" baseline="30000">
                <a:solidFill>
                  <a:srgbClr val="953734"/>
                </a:solidFill>
                <a:latin typeface="Tahoma"/>
                <a:ea typeface="Tahoma"/>
                <a:cs typeface="Tahoma"/>
                <a:sym typeface="Tahoma"/>
              </a:rPr>
              <a:t>2</a:t>
            </a:r>
            <a:r>
              <a:rPr lang="en-US" sz="1600" b="1" i="0" u="none" strike="noStrike" cap="none">
                <a:solidFill>
                  <a:srgbClr val="953734"/>
                </a:solidFill>
                <a:latin typeface="Tahoma"/>
                <a:ea typeface="Tahoma"/>
                <a:cs typeface="Tahoma"/>
                <a:sym typeface="Tahoma"/>
              </a:rPr>
              <a:t>)</a:t>
            </a:r>
            <a:endParaRPr sz="1600" b="0" i="0" u="none" strike="noStrike" cap="none">
              <a:solidFill>
                <a:srgbClr val="000000"/>
              </a:solidFill>
              <a:latin typeface="Tahoma"/>
              <a:ea typeface="Tahoma"/>
              <a:cs typeface="Tahoma"/>
              <a:sym typeface="Tahoma"/>
            </a:endParaRPr>
          </a:p>
        </p:txBody>
      </p:sp>
      <p:cxnSp>
        <p:nvCxnSpPr>
          <p:cNvPr id="1527" name="Google Shape;1527;p11"/>
          <p:cNvCxnSpPr>
            <a:stCxn id="1524" idx="2"/>
          </p:cNvCxnSpPr>
          <p:nvPr/>
        </p:nvCxnSpPr>
        <p:spPr>
          <a:xfrm>
            <a:off x="7418201" y="3369434"/>
            <a:ext cx="0" cy="611100"/>
          </a:xfrm>
          <a:prstGeom prst="straightConnector1">
            <a:avLst/>
          </a:prstGeom>
          <a:noFill/>
          <a:ln w="9525" cap="flat" cmpd="sng">
            <a:solidFill>
              <a:srgbClr val="4A7DBA"/>
            </a:solidFill>
            <a:prstDash val="solid"/>
            <a:round/>
            <a:headEnd type="none" w="sm" len="sm"/>
            <a:tailEnd type="triangle" w="med" len="med"/>
          </a:ln>
        </p:spPr>
      </p:cxnSp>
      <p:pic>
        <p:nvPicPr>
          <p:cNvPr id="1528" name="Google Shape;1528;p11"/>
          <p:cNvPicPr preferRelativeResize="0"/>
          <p:nvPr/>
        </p:nvPicPr>
        <p:blipFill rotWithShape="1">
          <a:blip r:embed="rId7">
            <a:alphaModFix/>
          </a:blip>
          <a:srcRect/>
          <a:stretch/>
        </p:blipFill>
        <p:spPr>
          <a:xfrm>
            <a:off x="4890550" y="5372642"/>
            <a:ext cx="4237087" cy="560881"/>
          </a:xfrm>
          <a:prstGeom prst="rect">
            <a:avLst/>
          </a:prstGeom>
          <a:noFill/>
          <a:ln w="9525" cap="flat" cmpd="sng">
            <a:solidFill>
              <a:srgbClr val="0070C0"/>
            </a:solidFill>
            <a:prstDash val="solid"/>
            <a:round/>
            <a:headEnd type="none" w="sm" len="sm"/>
            <a:tailEnd type="none" w="sm" len="sm"/>
          </a:ln>
        </p:spPr>
      </p:pic>
      <p:cxnSp>
        <p:nvCxnSpPr>
          <p:cNvPr id="1529" name="Google Shape;1529;p11"/>
          <p:cNvCxnSpPr>
            <a:stCxn id="1526" idx="2"/>
          </p:cNvCxnSpPr>
          <p:nvPr/>
        </p:nvCxnSpPr>
        <p:spPr>
          <a:xfrm>
            <a:off x="7449818" y="4493827"/>
            <a:ext cx="0" cy="687900"/>
          </a:xfrm>
          <a:prstGeom prst="straightConnector1">
            <a:avLst/>
          </a:prstGeom>
          <a:noFill/>
          <a:ln w="9525" cap="flat" cmpd="sng">
            <a:solidFill>
              <a:srgbClr val="4A7DBA"/>
            </a:solidFill>
            <a:prstDash val="solid"/>
            <a:round/>
            <a:headEnd type="none" w="sm" len="sm"/>
            <a:tailEnd type="triangle" w="med" len="med"/>
          </a:ln>
        </p:spPr>
      </p:cxnSp>
      <p:sp>
        <p:nvSpPr>
          <p:cNvPr id="1530" name="Google Shape;1530;p11"/>
          <p:cNvSpPr/>
          <p:nvPr/>
        </p:nvSpPr>
        <p:spPr>
          <a:xfrm>
            <a:off x="4800746" y="692836"/>
            <a:ext cx="4190854" cy="86793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Given the noise ε</a:t>
            </a:r>
            <a:r>
              <a:rPr lang="en-US" sz="1400" b="0" i="0" u="none" strike="noStrike" cap="none" baseline="30000">
                <a:solidFill>
                  <a:srgbClr val="000000"/>
                </a:solidFill>
                <a:latin typeface="Arial"/>
                <a:ea typeface="Arial"/>
                <a:cs typeface="Arial"/>
                <a:sym typeface="Arial"/>
              </a:rPr>
              <a:t>(i)</a:t>
            </a:r>
            <a:r>
              <a:rPr lang="en-US" sz="1400" b="0" i="0" u="none" strike="noStrike" cap="none">
                <a:solidFill>
                  <a:srgbClr val="000000"/>
                </a:solidFill>
                <a:latin typeface="Arial"/>
                <a:ea typeface="Arial"/>
                <a:cs typeface="Arial"/>
                <a:sym typeface="Arial"/>
              </a:rPr>
              <a:t> obeys a Normal distribution each y</a:t>
            </a:r>
            <a:r>
              <a:rPr lang="en-US" sz="1400" b="0" i="0" u="none" strike="noStrike" cap="none" baseline="30000">
                <a:solidFill>
                  <a:srgbClr val="000000"/>
                </a:solidFill>
                <a:latin typeface="Arial"/>
                <a:ea typeface="Arial"/>
                <a:cs typeface="Arial"/>
                <a:sym typeface="Arial"/>
              </a:rPr>
              <a:t>(i)</a:t>
            </a:r>
            <a:r>
              <a:rPr lang="en-US" sz="1400" b="0" i="0" u="none" strike="noStrike" cap="none">
                <a:solidFill>
                  <a:srgbClr val="000000"/>
                </a:solidFill>
                <a:latin typeface="Arial"/>
                <a:ea typeface="Arial"/>
                <a:cs typeface="Arial"/>
                <a:sym typeface="Arial"/>
              </a:rPr>
              <a:t> must also obey a Normal distribution around the true target value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2"/>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536" name="Google Shape;1536;p12"/>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Linear Regression Model</a:t>
            </a:r>
            <a:endParaRPr sz="2400">
              <a:latin typeface="Calibri"/>
              <a:ea typeface="Calibri"/>
              <a:cs typeface="Calibri"/>
              <a:sym typeface="Calibri"/>
            </a:endParaRPr>
          </a:p>
        </p:txBody>
      </p:sp>
      <p:pic>
        <p:nvPicPr>
          <p:cNvPr id="1537" name="Google Shape;1537;p12"/>
          <p:cNvPicPr preferRelativeResize="0"/>
          <p:nvPr/>
        </p:nvPicPr>
        <p:blipFill rotWithShape="1">
          <a:blip r:embed="rId3">
            <a:alphaModFix/>
          </a:blip>
          <a:srcRect/>
          <a:stretch/>
        </p:blipFill>
        <p:spPr>
          <a:xfrm>
            <a:off x="4902150" y="932956"/>
            <a:ext cx="4237087" cy="560881"/>
          </a:xfrm>
          <a:prstGeom prst="rect">
            <a:avLst/>
          </a:prstGeom>
          <a:noFill/>
          <a:ln w="9525" cap="flat" cmpd="sng">
            <a:solidFill>
              <a:srgbClr val="0070C0"/>
            </a:solidFill>
            <a:prstDash val="solid"/>
            <a:round/>
            <a:headEnd type="none" w="sm" len="sm"/>
            <a:tailEnd type="none" w="sm" len="sm"/>
          </a:ln>
        </p:spPr>
      </p:pic>
      <p:grpSp>
        <p:nvGrpSpPr>
          <p:cNvPr id="1538" name="Google Shape;1538;p12"/>
          <p:cNvGrpSpPr/>
          <p:nvPr/>
        </p:nvGrpSpPr>
        <p:grpSpPr>
          <a:xfrm>
            <a:off x="4662759" y="1549795"/>
            <a:ext cx="4398134" cy="1558344"/>
            <a:chOff x="1791707" y="3362964"/>
            <a:chExt cx="6437893" cy="2244782"/>
          </a:xfrm>
        </p:grpSpPr>
        <p:pic>
          <p:nvPicPr>
            <p:cNvPr id="1539" name="Google Shape;1539;p12"/>
            <p:cNvPicPr preferRelativeResize="0"/>
            <p:nvPr/>
          </p:nvPicPr>
          <p:blipFill rotWithShape="1">
            <a:blip r:embed="rId4">
              <a:alphaModFix/>
            </a:blip>
            <a:srcRect/>
            <a:stretch/>
          </p:blipFill>
          <p:spPr>
            <a:xfrm>
              <a:off x="1791707" y="3362964"/>
              <a:ext cx="4286851" cy="1157127"/>
            </a:xfrm>
            <a:prstGeom prst="rect">
              <a:avLst/>
            </a:prstGeom>
            <a:noFill/>
            <a:ln>
              <a:noFill/>
            </a:ln>
          </p:spPr>
        </p:pic>
        <p:pic>
          <p:nvPicPr>
            <p:cNvPr id="1540" name="Google Shape;1540;p12"/>
            <p:cNvPicPr preferRelativeResize="0"/>
            <p:nvPr/>
          </p:nvPicPr>
          <p:blipFill rotWithShape="1">
            <a:blip r:embed="rId5">
              <a:alphaModFix/>
            </a:blip>
            <a:srcRect/>
            <a:stretch/>
          </p:blipFill>
          <p:spPr>
            <a:xfrm>
              <a:off x="2735106" y="4520091"/>
              <a:ext cx="5494494" cy="1087655"/>
            </a:xfrm>
            <a:prstGeom prst="rect">
              <a:avLst/>
            </a:prstGeom>
            <a:noFill/>
            <a:ln>
              <a:noFill/>
            </a:ln>
          </p:spPr>
        </p:pic>
      </p:grpSp>
      <p:graphicFrame>
        <p:nvGraphicFramePr>
          <p:cNvPr id="1541" name="Google Shape;1541;p12"/>
          <p:cNvGraphicFramePr/>
          <p:nvPr/>
        </p:nvGraphicFramePr>
        <p:xfrm>
          <a:off x="152400" y="4572000"/>
          <a:ext cx="2005025" cy="1966050"/>
        </p:xfrm>
        <a:graphic>
          <a:graphicData uri="http://schemas.openxmlformats.org/drawingml/2006/table">
            <a:tbl>
              <a:tblPr firstRow="1" bandRow="1">
                <a:noFill/>
                <a:tableStyleId>{B86EDCFB-BE3F-4457-ACBE-958FB1842352}</a:tableStyleId>
              </a:tblPr>
              <a:tblGrid>
                <a:gridCol w="1020475">
                  <a:extLst>
                    <a:ext uri="{9D8B030D-6E8A-4147-A177-3AD203B41FA5}">
                      <a16:colId xmlns:a16="http://schemas.microsoft.com/office/drawing/2014/main" val="20000"/>
                    </a:ext>
                  </a:extLst>
                </a:gridCol>
                <a:gridCol w="984550">
                  <a:extLst>
                    <a:ext uri="{9D8B030D-6E8A-4147-A177-3AD203B41FA5}">
                      <a16:colId xmlns:a16="http://schemas.microsoft.com/office/drawing/2014/main" val="20001"/>
                    </a:ext>
                  </a:extLst>
                </a:gridCol>
              </a:tblGrid>
              <a:tr h="721050">
                <a:tc>
                  <a:txBody>
                    <a:bodyPr/>
                    <a:lstStyle/>
                    <a:p>
                      <a:pPr marL="0" marR="0" lvl="0" indent="0" algn="ctr" rtl="0">
                        <a:spcBef>
                          <a:spcPts val="0"/>
                        </a:spcBef>
                        <a:spcAft>
                          <a:spcPts val="0"/>
                        </a:spcAft>
                        <a:buNone/>
                      </a:pPr>
                      <a:r>
                        <a:rPr lang="en-US" sz="14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400" b="1" u="none" strike="noStrike" cap="none">
                          <a:latin typeface="Arial"/>
                          <a:ea typeface="Arial"/>
                          <a:cs typeface="Arial"/>
                          <a:sym typeface="Arial"/>
                        </a:rPr>
                        <a:t>(in </a:t>
                      </a:r>
                      <a:r>
                        <a:rPr lang="en-US" sz="1400" b="1" i="0" u="none" strike="noStrike" cap="none">
                          <a:solidFill>
                            <a:schemeClr val="dk1"/>
                          </a:solidFill>
                          <a:latin typeface="Arial"/>
                          <a:ea typeface="Arial"/>
                          <a:cs typeface="Arial"/>
                          <a:sym typeface="Arial"/>
                        </a:rPr>
                        <a:t>kmpl</a:t>
                      </a:r>
                      <a:r>
                        <a:rPr lang="en-US" sz="1400" b="0" i="0" u="none" strike="noStrike" cap="none">
                          <a:solidFill>
                            <a:schemeClr val="dk1"/>
                          </a:solidFill>
                          <a:latin typeface="Arial"/>
                          <a:ea typeface="Arial"/>
                          <a:cs typeface="Arial"/>
                          <a:sym typeface="Arial"/>
                        </a:rPr>
                        <a:t>)</a:t>
                      </a:r>
                      <a:endParaRPr sz="14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400" b="1" i="1" u="none" strike="noStrike" cap="none">
                          <a:latin typeface="Arial"/>
                          <a:ea typeface="Arial"/>
                          <a:cs typeface="Arial"/>
                          <a:sym typeface="Arial"/>
                        </a:rPr>
                        <a:t>(in cr)</a:t>
                      </a:r>
                      <a:endParaRPr sz="14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9.8</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10.48</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9.12</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1.75</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9.5</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6.95</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2.51</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1542" name="Google Shape;1542;p12"/>
          <p:cNvSpPr/>
          <p:nvPr/>
        </p:nvSpPr>
        <p:spPr>
          <a:xfrm>
            <a:off x="2261819" y="5912834"/>
            <a:ext cx="6515494"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MLE answers the question: </a:t>
            </a:r>
            <a:r>
              <a:rPr lang="en-US" sz="1600" b="0" i="0" u="none" strike="noStrike" cap="none">
                <a:solidFill>
                  <a:srgbClr val="FF0000"/>
                </a:solidFill>
                <a:latin typeface="Tahoma"/>
                <a:ea typeface="Tahoma"/>
                <a:cs typeface="Tahoma"/>
                <a:sym typeface="Tahoma"/>
              </a:rPr>
              <a:t>For which parameter value does the observed data have the largest probability?</a:t>
            </a:r>
            <a:endParaRPr sz="1600" b="0" i="0" u="none" strike="noStrike" cap="none">
              <a:solidFill>
                <a:srgbClr val="FF0000"/>
              </a:solidFill>
              <a:latin typeface="Tahoma"/>
              <a:ea typeface="Tahoma"/>
              <a:cs typeface="Tahoma"/>
              <a:sym typeface="Tahoma"/>
            </a:endParaRPr>
          </a:p>
        </p:txBody>
      </p:sp>
      <p:pic>
        <p:nvPicPr>
          <p:cNvPr id="1543" name="Google Shape;1543;p12"/>
          <p:cNvPicPr preferRelativeResize="0"/>
          <p:nvPr/>
        </p:nvPicPr>
        <p:blipFill rotWithShape="1">
          <a:blip r:embed="rId6">
            <a:alphaModFix/>
          </a:blip>
          <a:srcRect/>
          <a:stretch/>
        </p:blipFill>
        <p:spPr>
          <a:xfrm>
            <a:off x="4898266" y="3206465"/>
            <a:ext cx="2149135" cy="822939"/>
          </a:xfrm>
          <a:prstGeom prst="rect">
            <a:avLst/>
          </a:prstGeom>
          <a:noFill/>
          <a:ln>
            <a:noFill/>
          </a:ln>
        </p:spPr>
      </p:pic>
      <p:pic>
        <p:nvPicPr>
          <p:cNvPr id="1544" name="Google Shape;1544;p12"/>
          <p:cNvPicPr preferRelativeResize="0"/>
          <p:nvPr/>
        </p:nvPicPr>
        <p:blipFill rotWithShape="1">
          <a:blip r:embed="rId7">
            <a:alphaModFix/>
          </a:blip>
          <a:srcRect/>
          <a:stretch/>
        </p:blipFill>
        <p:spPr>
          <a:xfrm>
            <a:off x="2657288" y="3743736"/>
            <a:ext cx="2113179" cy="1481670"/>
          </a:xfrm>
          <a:prstGeom prst="rect">
            <a:avLst/>
          </a:prstGeom>
          <a:noFill/>
          <a:ln>
            <a:noFill/>
          </a:ln>
        </p:spPr>
      </p:pic>
      <p:pic>
        <p:nvPicPr>
          <p:cNvPr id="1545" name="Google Shape;1545;p12"/>
          <p:cNvPicPr preferRelativeResize="0"/>
          <p:nvPr/>
        </p:nvPicPr>
        <p:blipFill rotWithShape="1">
          <a:blip r:embed="rId8">
            <a:alphaModFix/>
          </a:blip>
          <a:srcRect/>
          <a:stretch/>
        </p:blipFill>
        <p:spPr>
          <a:xfrm>
            <a:off x="5519566" y="4507213"/>
            <a:ext cx="1900015" cy="1436387"/>
          </a:xfrm>
          <a:prstGeom prst="rect">
            <a:avLst/>
          </a:prstGeom>
          <a:noFill/>
          <a:ln>
            <a:noFill/>
          </a:ln>
        </p:spPr>
      </p:pic>
      <p:pic>
        <p:nvPicPr>
          <p:cNvPr id="1546" name="Google Shape;1546;p12"/>
          <p:cNvPicPr preferRelativeResize="0"/>
          <p:nvPr/>
        </p:nvPicPr>
        <p:blipFill rotWithShape="1">
          <a:blip r:embed="rId9">
            <a:alphaModFix/>
          </a:blip>
          <a:srcRect/>
          <a:stretch/>
        </p:blipFill>
        <p:spPr>
          <a:xfrm>
            <a:off x="7133719" y="3274240"/>
            <a:ext cx="1813177" cy="603125"/>
          </a:xfrm>
          <a:prstGeom prst="rect">
            <a:avLst/>
          </a:prstGeom>
          <a:noFill/>
          <a:ln>
            <a:noFill/>
          </a:ln>
        </p:spPr>
      </p:pic>
      <p:cxnSp>
        <p:nvCxnSpPr>
          <p:cNvPr id="1547" name="Google Shape;1547;p12"/>
          <p:cNvCxnSpPr/>
          <p:nvPr/>
        </p:nvCxnSpPr>
        <p:spPr>
          <a:xfrm rot="10800000" flipH="1">
            <a:off x="6590026" y="3470892"/>
            <a:ext cx="543600" cy="209700"/>
          </a:xfrm>
          <a:prstGeom prst="curvedConnector3">
            <a:avLst>
              <a:gd name="adj1" fmla="val 50009"/>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13"/>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553" name="Google Shape;1553;p13"/>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Linear Regression Model</a:t>
            </a:r>
            <a:endParaRPr sz="2400">
              <a:latin typeface="Calibri"/>
              <a:ea typeface="Calibri"/>
              <a:cs typeface="Calibri"/>
              <a:sym typeface="Calibri"/>
            </a:endParaRPr>
          </a:p>
        </p:txBody>
      </p:sp>
      <p:pic>
        <p:nvPicPr>
          <p:cNvPr id="1554" name="Google Shape;1554;p13"/>
          <p:cNvPicPr preferRelativeResize="0"/>
          <p:nvPr/>
        </p:nvPicPr>
        <p:blipFill rotWithShape="1">
          <a:blip r:embed="rId3">
            <a:alphaModFix/>
          </a:blip>
          <a:srcRect/>
          <a:stretch/>
        </p:blipFill>
        <p:spPr>
          <a:xfrm>
            <a:off x="4902150" y="932956"/>
            <a:ext cx="4237087" cy="560881"/>
          </a:xfrm>
          <a:prstGeom prst="rect">
            <a:avLst/>
          </a:prstGeom>
          <a:noFill/>
          <a:ln w="9525" cap="flat" cmpd="sng">
            <a:solidFill>
              <a:srgbClr val="0070C0"/>
            </a:solidFill>
            <a:prstDash val="solid"/>
            <a:round/>
            <a:headEnd type="none" w="sm" len="sm"/>
            <a:tailEnd type="none" w="sm" len="sm"/>
          </a:ln>
        </p:spPr>
      </p:pic>
      <p:grpSp>
        <p:nvGrpSpPr>
          <p:cNvPr id="1555" name="Google Shape;1555;p13"/>
          <p:cNvGrpSpPr/>
          <p:nvPr/>
        </p:nvGrpSpPr>
        <p:grpSpPr>
          <a:xfrm>
            <a:off x="4898266" y="1752600"/>
            <a:ext cx="4398134" cy="1558344"/>
            <a:chOff x="1791707" y="3362964"/>
            <a:chExt cx="6437893" cy="2244782"/>
          </a:xfrm>
        </p:grpSpPr>
        <p:pic>
          <p:nvPicPr>
            <p:cNvPr id="1556" name="Google Shape;1556;p13"/>
            <p:cNvPicPr preferRelativeResize="0"/>
            <p:nvPr/>
          </p:nvPicPr>
          <p:blipFill rotWithShape="1">
            <a:blip r:embed="rId4">
              <a:alphaModFix/>
            </a:blip>
            <a:srcRect/>
            <a:stretch/>
          </p:blipFill>
          <p:spPr>
            <a:xfrm>
              <a:off x="1791707" y="3362964"/>
              <a:ext cx="4286851" cy="1157127"/>
            </a:xfrm>
            <a:prstGeom prst="rect">
              <a:avLst/>
            </a:prstGeom>
            <a:noFill/>
            <a:ln>
              <a:noFill/>
            </a:ln>
          </p:spPr>
        </p:pic>
        <p:pic>
          <p:nvPicPr>
            <p:cNvPr id="1557" name="Google Shape;1557;p13"/>
            <p:cNvPicPr preferRelativeResize="0"/>
            <p:nvPr/>
          </p:nvPicPr>
          <p:blipFill rotWithShape="1">
            <a:blip r:embed="rId5">
              <a:alphaModFix/>
            </a:blip>
            <a:srcRect/>
            <a:stretch/>
          </p:blipFill>
          <p:spPr>
            <a:xfrm>
              <a:off x="2735106" y="4520091"/>
              <a:ext cx="5494494" cy="1087655"/>
            </a:xfrm>
            <a:prstGeom prst="rect">
              <a:avLst/>
            </a:prstGeom>
            <a:noFill/>
            <a:ln>
              <a:noFill/>
            </a:ln>
          </p:spPr>
        </p:pic>
      </p:grpSp>
      <p:graphicFrame>
        <p:nvGraphicFramePr>
          <p:cNvPr id="1558" name="Google Shape;1558;p13"/>
          <p:cNvGraphicFramePr/>
          <p:nvPr/>
        </p:nvGraphicFramePr>
        <p:xfrm>
          <a:off x="152400" y="4572000"/>
          <a:ext cx="2005025" cy="1966050"/>
        </p:xfrm>
        <a:graphic>
          <a:graphicData uri="http://schemas.openxmlformats.org/drawingml/2006/table">
            <a:tbl>
              <a:tblPr firstRow="1" bandRow="1">
                <a:noFill/>
                <a:tableStyleId>{B86EDCFB-BE3F-4457-ACBE-958FB1842352}</a:tableStyleId>
              </a:tblPr>
              <a:tblGrid>
                <a:gridCol w="1020475">
                  <a:extLst>
                    <a:ext uri="{9D8B030D-6E8A-4147-A177-3AD203B41FA5}">
                      <a16:colId xmlns:a16="http://schemas.microsoft.com/office/drawing/2014/main" val="20000"/>
                    </a:ext>
                  </a:extLst>
                </a:gridCol>
                <a:gridCol w="984550">
                  <a:extLst>
                    <a:ext uri="{9D8B030D-6E8A-4147-A177-3AD203B41FA5}">
                      <a16:colId xmlns:a16="http://schemas.microsoft.com/office/drawing/2014/main" val="20001"/>
                    </a:ext>
                  </a:extLst>
                </a:gridCol>
              </a:tblGrid>
              <a:tr h="721050">
                <a:tc>
                  <a:txBody>
                    <a:bodyPr/>
                    <a:lstStyle/>
                    <a:p>
                      <a:pPr marL="0" marR="0" lvl="0" indent="0" algn="ctr" rtl="0">
                        <a:spcBef>
                          <a:spcPts val="0"/>
                        </a:spcBef>
                        <a:spcAft>
                          <a:spcPts val="0"/>
                        </a:spcAft>
                        <a:buNone/>
                      </a:pPr>
                      <a:r>
                        <a:rPr lang="en-US" sz="14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400" b="1" u="none" strike="noStrike" cap="none">
                          <a:latin typeface="Arial"/>
                          <a:ea typeface="Arial"/>
                          <a:cs typeface="Arial"/>
                          <a:sym typeface="Arial"/>
                        </a:rPr>
                        <a:t>(in </a:t>
                      </a:r>
                      <a:r>
                        <a:rPr lang="en-US" sz="1400" b="1" i="0" u="none" strike="noStrike" cap="none">
                          <a:solidFill>
                            <a:schemeClr val="dk1"/>
                          </a:solidFill>
                          <a:latin typeface="Arial"/>
                          <a:ea typeface="Arial"/>
                          <a:cs typeface="Arial"/>
                          <a:sym typeface="Arial"/>
                        </a:rPr>
                        <a:t>kmpl</a:t>
                      </a:r>
                      <a:r>
                        <a:rPr lang="en-US" sz="1400" b="0" i="0" u="none" strike="noStrike" cap="none">
                          <a:solidFill>
                            <a:schemeClr val="dk1"/>
                          </a:solidFill>
                          <a:latin typeface="Arial"/>
                          <a:ea typeface="Arial"/>
                          <a:cs typeface="Arial"/>
                          <a:sym typeface="Arial"/>
                        </a:rPr>
                        <a:t>)</a:t>
                      </a:r>
                      <a:endParaRPr sz="14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400" b="1" i="1" u="none" strike="noStrike" cap="none">
                          <a:latin typeface="Arial"/>
                          <a:ea typeface="Arial"/>
                          <a:cs typeface="Arial"/>
                          <a:sym typeface="Arial"/>
                        </a:rPr>
                        <a:t>(in cr)</a:t>
                      </a:r>
                      <a:endParaRPr sz="14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9.8</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10.48</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9.12</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1.75</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9.5</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6.95</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11250">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10</a:t>
                      </a:r>
                      <a:endParaRPr sz="14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latin typeface="Arial"/>
                          <a:ea typeface="Arial"/>
                          <a:cs typeface="Arial"/>
                          <a:sym typeface="Arial"/>
                        </a:rPr>
                        <a:t>2.51</a:t>
                      </a:r>
                      <a:endParaRPr sz="14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pic>
        <p:nvPicPr>
          <p:cNvPr id="1559" name="Google Shape;1559;p13"/>
          <p:cNvPicPr preferRelativeResize="0"/>
          <p:nvPr/>
        </p:nvPicPr>
        <p:blipFill rotWithShape="1">
          <a:blip r:embed="rId6">
            <a:alphaModFix/>
          </a:blip>
          <a:srcRect/>
          <a:stretch/>
        </p:blipFill>
        <p:spPr>
          <a:xfrm>
            <a:off x="4898266" y="3206465"/>
            <a:ext cx="2149135" cy="822939"/>
          </a:xfrm>
          <a:prstGeom prst="rect">
            <a:avLst/>
          </a:prstGeom>
          <a:noFill/>
          <a:ln>
            <a:noFill/>
          </a:ln>
        </p:spPr>
      </p:pic>
      <p:pic>
        <p:nvPicPr>
          <p:cNvPr id="1560" name="Google Shape;1560;p13"/>
          <p:cNvPicPr preferRelativeResize="0"/>
          <p:nvPr/>
        </p:nvPicPr>
        <p:blipFill rotWithShape="1">
          <a:blip r:embed="rId7">
            <a:alphaModFix/>
          </a:blip>
          <a:srcRect/>
          <a:stretch/>
        </p:blipFill>
        <p:spPr>
          <a:xfrm>
            <a:off x="7133719" y="3274240"/>
            <a:ext cx="1813177" cy="603125"/>
          </a:xfrm>
          <a:prstGeom prst="rect">
            <a:avLst/>
          </a:prstGeom>
          <a:noFill/>
          <a:ln>
            <a:noFill/>
          </a:ln>
        </p:spPr>
      </p:pic>
      <p:cxnSp>
        <p:nvCxnSpPr>
          <p:cNvPr id="1561" name="Google Shape;1561;p13"/>
          <p:cNvCxnSpPr/>
          <p:nvPr/>
        </p:nvCxnSpPr>
        <p:spPr>
          <a:xfrm rot="10800000" flipH="1">
            <a:off x="6590026" y="3470892"/>
            <a:ext cx="543600" cy="209700"/>
          </a:xfrm>
          <a:prstGeom prst="curvedConnector3">
            <a:avLst>
              <a:gd name="adj1" fmla="val 50009"/>
            </a:avLst>
          </a:prstGeom>
          <a:noFill/>
          <a:ln w="9525" cap="flat" cmpd="sng">
            <a:solidFill>
              <a:srgbClr val="4A7DBA"/>
            </a:solidFill>
            <a:prstDash val="solid"/>
            <a:round/>
            <a:headEnd type="none" w="sm" len="sm"/>
            <a:tailEnd type="triangle" w="med" len="med"/>
          </a:ln>
        </p:spPr>
      </p:cxnSp>
      <p:pic>
        <p:nvPicPr>
          <p:cNvPr id="1562" name="Google Shape;1562;p13"/>
          <p:cNvPicPr preferRelativeResize="0"/>
          <p:nvPr/>
        </p:nvPicPr>
        <p:blipFill rotWithShape="1">
          <a:blip r:embed="rId8">
            <a:alphaModFix/>
          </a:blip>
          <a:srcRect/>
          <a:stretch/>
        </p:blipFill>
        <p:spPr>
          <a:xfrm>
            <a:off x="4761203" y="3929439"/>
            <a:ext cx="4572396" cy="25971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4"/>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568" name="Google Shape;1568;p14"/>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Linear Regression Model</a:t>
            </a:r>
            <a:endParaRPr sz="2400">
              <a:latin typeface="Calibri"/>
              <a:ea typeface="Calibri"/>
              <a:cs typeface="Calibri"/>
              <a:sym typeface="Calibri"/>
            </a:endParaRPr>
          </a:p>
        </p:txBody>
      </p:sp>
      <p:pic>
        <p:nvPicPr>
          <p:cNvPr id="1569" name="Google Shape;1569;p14"/>
          <p:cNvPicPr preferRelativeResize="0"/>
          <p:nvPr/>
        </p:nvPicPr>
        <p:blipFill rotWithShape="1">
          <a:blip r:embed="rId3">
            <a:alphaModFix/>
          </a:blip>
          <a:srcRect/>
          <a:stretch/>
        </p:blipFill>
        <p:spPr>
          <a:xfrm>
            <a:off x="4902150" y="932956"/>
            <a:ext cx="4237087" cy="560881"/>
          </a:xfrm>
          <a:prstGeom prst="rect">
            <a:avLst/>
          </a:prstGeom>
          <a:noFill/>
          <a:ln w="9525" cap="flat" cmpd="sng">
            <a:solidFill>
              <a:srgbClr val="0070C0"/>
            </a:solidFill>
            <a:prstDash val="solid"/>
            <a:round/>
            <a:headEnd type="none" w="sm" len="sm"/>
            <a:tailEnd type="none" w="sm" len="sm"/>
          </a:ln>
        </p:spPr>
      </p:pic>
      <p:pic>
        <p:nvPicPr>
          <p:cNvPr id="1570" name="Google Shape;1570;p14"/>
          <p:cNvPicPr preferRelativeResize="0"/>
          <p:nvPr/>
        </p:nvPicPr>
        <p:blipFill rotWithShape="1">
          <a:blip r:embed="rId4">
            <a:alphaModFix/>
          </a:blip>
          <a:srcRect/>
          <a:stretch/>
        </p:blipFill>
        <p:spPr>
          <a:xfrm>
            <a:off x="3581400" y="2293601"/>
            <a:ext cx="4188315" cy="384081"/>
          </a:xfrm>
          <a:prstGeom prst="rect">
            <a:avLst/>
          </a:prstGeom>
          <a:noFill/>
          <a:ln>
            <a:noFill/>
          </a:ln>
        </p:spPr>
      </p:pic>
      <p:pic>
        <p:nvPicPr>
          <p:cNvPr id="1571" name="Google Shape;1571;p14"/>
          <p:cNvPicPr preferRelativeResize="0"/>
          <p:nvPr/>
        </p:nvPicPr>
        <p:blipFill rotWithShape="1">
          <a:blip r:embed="rId5">
            <a:alphaModFix/>
          </a:blip>
          <a:srcRect/>
          <a:stretch/>
        </p:blipFill>
        <p:spPr>
          <a:xfrm>
            <a:off x="4648200" y="2149540"/>
            <a:ext cx="4340728" cy="634039"/>
          </a:xfrm>
          <a:prstGeom prst="rect">
            <a:avLst/>
          </a:prstGeom>
          <a:noFill/>
          <a:ln>
            <a:noFill/>
          </a:ln>
        </p:spPr>
      </p:pic>
      <p:sp>
        <p:nvSpPr>
          <p:cNvPr id="1572" name="Google Shape;1572;p14"/>
          <p:cNvSpPr txBox="1"/>
          <p:nvPr/>
        </p:nvSpPr>
        <p:spPr>
          <a:xfrm>
            <a:off x="4382268" y="2843511"/>
            <a:ext cx="2667000" cy="392608"/>
          </a:xfrm>
          <a:prstGeom prst="rect">
            <a:avLst/>
          </a:prstGeom>
          <a:blipFill rotWithShape="1">
            <a:blip r:embed="rId6">
              <a:alphaModFix/>
            </a:blip>
            <a:stretch>
              <a:fillRect l="-5491" t="-107686" r="-228" b="-1707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73" name="Google Shape;1573;p14"/>
          <p:cNvSpPr txBox="1"/>
          <p:nvPr/>
        </p:nvSpPr>
        <p:spPr>
          <a:xfrm>
            <a:off x="4353693" y="3281142"/>
            <a:ext cx="2667000" cy="392608"/>
          </a:xfrm>
          <a:prstGeom prst="rect">
            <a:avLst/>
          </a:prstGeom>
          <a:blipFill rotWithShape="1">
            <a:blip r:embed="rId7">
              <a:alphaModFix/>
            </a:blip>
            <a:stretch>
              <a:fillRect l="-5250" t="-107686" b="-1707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5"/>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Solve</a:t>
            </a:r>
            <a:endParaRPr sz="1800">
              <a:solidFill>
                <a:srgbClr val="C00000"/>
              </a:solidFill>
              <a:latin typeface="Arial"/>
              <a:ea typeface="Arial"/>
              <a:cs typeface="Arial"/>
              <a:sym typeface="Arial"/>
            </a:endParaRPr>
          </a:p>
        </p:txBody>
      </p:sp>
      <p:sp>
        <p:nvSpPr>
          <p:cNvPr id="1579" name="Google Shape;1579;p15"/>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Linear Regression Model</a:t>
            </a:r>
            <a:endParaRPr sz="2400">
              <a:latin typeface="Calibri"/>
              <a:ea typeface="Calibri"/>
              <a:cs typeface="Calibri"/>
              <a:sym typeface="Calibri"/>
            </a:endParaRPr>
          </a:p>
        </p:txBody>
      </p:sp>
      <p:pic>
        <p:nvPicPr>
          <p:cNvPr id="1580" name="Google Shape;1580;p15"/>
          <p:cNvPicPr preferRelativeResize="0"/>
          <p:nvPr/>
        </p:nvPicPr>
        <p:blipFill rotWithShape="1">
          <a:blip r:embed="rId3">
            <a:alphaModFix/>
          </a:blip>
          <a:srcRect/>
          <a:stretch/>
        </p:blipFill>
        <p:spPr>
          <a:xfrm>
            <a:off x="4902150" y="932956"/>
            <a:ext cx="4237087" cy="560881"/>
          </a:xfrm>
          <a:prstGeom prst="rect">
            <a:avLst/>
          </a:prstGeom>
          <a:noFill/>
          <a:ln w="9525" cap="flat" cmpd="sng">
            <a:solidFill>
              <a:srgbClr val="0070C0"/>
            </a:solidFill>
            <a:prstDash val="solid"/>
            <a:round/>
            <a:headEnd type="none" w="sm" len="sm"/>
            <a:tailEnd type="none" w="sm" len="sm"/>
          </a:ln>
        </p:spPr>
      </p:pic>
      <p:pic>
        <p:nvPicPr>
          <p:cNvPr id="1581" name="Google Shape;1581;p15"/>
          <p:cNvPicPr preferRelativeResize="0"/>
          <p:nvPr/>
        </p:nvPicPr>
        <p:blipFill rotWithShape="1">
          <a:blip r:embed="rId4">
            <a:alphaModFix/>
          </a:blip>
          <a:srcRect/>
          <a:stretch/>
        </p:blipFill>
        <p:spPr>
          <a:xfrm>
            <a:off x="3581400" y="2293601"/>
            <a:ext cx="4188315" cy="384081"/>
          </a:xfrm>
          <a:prstGeom prst="rect">
            <a:avLst/>
          </a:prstGeom>
          <a:noFill/>
          <a:ln>
            <a:noFill/>
          </a:ln>
        </p:spPr>
      </p:pic>
      <p:pic>
        <p:nvPicPr>
          <p:cNvPr id="1582" name="Google Shape;1582;p15"/>
          <p:cNvPicPr preferRelativeResize="0"/>
          <p:nvPr/>
        </p:nvPicPr>
        <p:blipFill rotWithShape="1">
          <a:blip r:embed="rId5">
            <a:alphaModFix/>
          </a:blip>
          <a:srcRect/>
          <a:stretch/>
        </p:blipFill>
        <p:spPr>
          <a:xfrm>
            <a:off x="4648200" y="2149540"/>
            <a:ext cx="4340728" cy="634039"/>
          </a:xfrm>
          <a:prstGeom prst="rect">
            <a:avLst/>
          </a:prstGeom>
          <a:noFill/>
          <a:ln>
            <a:noFill/>
          </a:ln>
        </p:spPr>
      </p:pic>
      <p:pic>
        <p:nvPicPr>
          <p:cNvPr id="1583" name="Google Shape;1583;p15"/>
          <p:cNvPicPr preferRelativeResize="0"/>
          <p:nvPr/>
        </p:nvPicPr>
        <p:blipFill rotWithShape="1">
          <a:blip r:embed="rId6">
            <a:alphaModFix/>
          </a:blip>
          <a:srcRect/>
          <a:stretch/>
        </p:blipFill>
        <p:spPr>
          <a:xfrm>
            <a:off x="2895600" y="3937271"/>
            <a:ext cx="2149135" cy="822939"/>
          </a:xfrm>
          <a:prstGeom prst="rect">
            <a:avLst/>
          </a:prstGeom>
          <a:noFill/>
          <a:ln>
            <a:noFill/>
          </a:ln>
        </p:spPr>
      </p:pic>
      <p:sp>
        <p:nvSpPr>
          <p:cNvPr id="1584" name="Google Shape;1584;p15"/>
          <p:cNvSpPr txBox="1"/>
          <p:nvPr/>
        </p:nvSpPr>
        <p:spPr>
          <a:xfrm>
            <a:off x="4382268" y="2843511"/>
            <a:ext cx="2667000" cy="392608"/>
          </a:xfrm>
          <a:prstGeom prst="rect">
            <a:avLst/>
          </a:prstGeom>
          <a:blipFill rotWithShape="1">
            <a:blip r:embed="rId7">
              <a:alphaModFix/>
            </a:blip>
            <a:stretch>
              <a:fillRect l="-5491" t="-107686" r="-228" b="-1707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85" name="Google Shape;1585;p15"/>
          <p:cNvSpPr txBox="1"/>
          <p:nvPr/>
        </p:nvSpPr>
        <p:spPr>
          <a:xfrm>
            <a:off x="4353693" y="3281142"/>
            <a:ext cx="2667000" cy="392608"/>
          </a:xfrm>
          <a:prstGeom prst="rect">
            <a:avLst/>
          </a:prstGeom>
          <a:blipFill rotWithShape="1">
            <a:blip r:embed="rId8">
              <a:alphaModFix/>
            </a:blip>
            <a:stretch>
              <a:fillRect l="-5250" t="-107686" b="-1707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86" name="Google Shape;1586;p15"/>
          <p:cNvSpPr txBox="1"/>
          <p:nvPr/>
        </p:nvSpPr>
        <p:spPr>
          <a:xfrm>
            <a:off x="3162299" y="4631123"/>
            <a:ext cx="4607415" cy="391133"/>
          </a:xfrm>
          <a:prstGeom prst="rect">
            <a:avLst/>
          </a:prstGeom>
          <a:blipFill rotWithShape="1">
            <a:blip r:embed="rId9">
              <a:alphaModFix/>
            </a:blip>
            <a:stretch>
              <a:fillRect l="-3174" t="-110927" b="-17342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87" name="Google Shape;1587;p15"/>
          <p:cNvSpPr txBox="1"/>
          <p:nvPr/>
        </p:nvSpPr>
        <p:spPr>
          <a:xfrm>
            <a:off x="3162299" y="5095013"/>
            <a:ext cx="4607415" cy="391133"/>
          </a:xfrm>
          <a:prstGeom prst="rect">
            <a:avLst/>
          </a:prstGeom>
          <a:blipFill rotWithShape="1">
            <a:blip r:embed="rId10">
              <a:alphaModFix/>
            </a:blip>
            <a:stretch>
              <a:fillRect l="-3174" t="-110927" b="-17342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588" name="Google Shape;1588;p15"/>
          <p:cNvSpPr/>
          <p:nvPr/>
        </p:nvSpPr>
        <p:spPr>
          <a:xfrm>
            <a:off x="671896" y="5852155"/>
            <a:ext cx="76478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With probabilistic assumptions on the data, least-squares regression corresponds to finding the MLE of θ</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594" name="Google Shape;1594;p16"/>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Logistic Regression</a:t>
            </a:r>
            <a:endParaRPr sz="2400">
              <a:latin typeface="Calibri"/>
              <a:ea typeface="Calibri"/>
              <a:cs typeface="Calibri"/>
              <a:sym typeface="Calibri"/>
            </a:endParaRPr>
          </a:p>
        </p:txBody>
      </p:sp>
      <p:sp>
        <p:nvSpPr>
          <p:cNvPr id="1595" name="Google Shape;1595;p16"/>
          <p:cNvSpPr/>
          <p:nvPr/>
        </p:nvSpPr>
        <p:spPr>
          <a:xfrm>
            <a:off x="2604693" y="5892225"/>
            <a:ext cx="6515494"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MLE answers the question: </a:t>
            </a:r>
            <a:r>
              <a:rPr lang="en-US" sz="1600" b="0" i="0" u="none" strike="noStrike" cap="none">
                <a:solidFill>
                  <a:srgbClr val="FF0000"/>
                </a:solidFill>
                <a:latin typeface="Tahoma"/>
                <a:ea typeface="Tahoma"/>
                <a:cs typeface="Tahoma"/>
                <a:sym typeface="Tahoma"/>
              </a:rPr>
              <a:t>For which parameter value does the observed data have the largest probability?</a:t>
            </a:r>
            <a:endParaRPr sz="1600" b="0" i="0" u="none" strike="noStrike" cap="none">
              <a:solidFill>
                <a:srgbClr val="FF0000"/>
              </a:solidFill>
              <a:latin typeface="Tahoma"/>
              <a:ea typeface="Tahoma"/>
              <a:cs typeface="Tahoma"/>
              <a:sym typeface="Tahoma"/>
            </a:endParaRPr>
          </a:p>
        </p:txBody>
      </p:sp>
      <p:graphicFrame>
        <p:nvGraphicFramePr>
          <p:cNvPr id="1596" name="Google Shape;1596;p16"/>
          <p:cNvGraphicFramePr/>
          <p:nvPr/>
        </p:nvGraphicFramePr>
        <p:xfrm>
          <a:off x="152400" y="4183390"/>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1597" name="Google Shape;1597;p16"/>
          <p:cNvSpPr/>
          <p:nvPr/>
        </p:nvSpPr>
        <p:spPr>
          <a:xfrm>
            <a:off x="2398150" y="4173865"/>
            <a:ext cx="24162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Bernoulli MLE Estimation</a:t>
            </a:r>
            <a:endParaRPr sz="1600" b="0" i="0" u="none" strike="noStrike" cap="none">
              <a:solidFill>
                <a:srgbClr val="000000"/>
              </a:solidFill>
              <a:latin typeface="Tahoma"/>
              <a:ea typeface="Tahoma"/>
              <a:cs typeface="Tahoma"/>
              <a:sym typeface="Tahoma"/>
            </a:endParaRPr>
          </a:p>
        </p:txBody>
      </p:sp>
      <p:sp>
        <p:nvSpPr>
          <p:cNvPr id="1598" name="Google Shape;1598;p16"/>
          <p:cNvSpPr/>
          <p:nvPr/>
        </p:nvSpPr>
        <p:spPr>
          <a:xfrm>
            <a:off x="2398150" y="4521944"/>
            <a:ext cx="529805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X</a:t>
            </a:r>
            <a:r>
              <a:rPr lang="en-US" sz="1600" b="0" i="0" u="none" strike="noStrike" cap="none" baseline="-25000">
                <a:solidFill>
                  <a:srgbClr val="000000"/>
                </a:solidFill>
                <a:latin typeface="Tahoma"/>
                <a:ea typeface="Tahoma"/>
                <a:cs typeface="Tahoma"/>
                <a:sym typeface="Tahoma"/>
              </a:rPr>
              <a:t>1</a:t>
            </a:r>
            <a:r>
              <a:rPr lang="en-US" sz="1600" b="0" i="0" u="none" strike="noStrike" cap="none">
                <a:solidFill>
                  <a:srgbClr val="000000"/>
                </a:solidFill>
                <a:latin typeface="Tahoma"/>
                <a:ea typeface="Tahoma"/>
                <a:cs typeface="Tahoma"/>
                <a:sym typeface="Tahoma"/>
              </a:rPr>
              <a:t>,X</a:t>
            </a:r>
            <a:r>
              <a:rPr lang="en-US" sz="1600" b="0" i="0" u="none" strike="noStrike" cap="none" baseline="-25000">
                <a:solidFill>
                  <a:srgbClr val="000000"/>
                </a:solidFill>
                <a:latin typeface="Tahoma"/>
                <a:ea typeface="Tahoma"/>
                <a:cs typeface="Tahoma"/>
                <a:sym typeface="Tahoma"/>
              </a:rPr>
              <a:t>2</a:t>
            </a:r>
            <a:r>
              <a:rPr lang="en-US" sz="1600" b="0" i="0" u="none" strike="noStrike" cap="none">
                <a:solidFill>
                  <a:srgbClr val="000000"/>
                </a:solidFill>
                <a:latin typeface="Tahoma"/>
                <a:ea typeface="Tahoma"/>
                <a:cs typeface="Tahoma"/>
                <a:sym typeface="Tahoma"/>
              </a:rPr>
              <a:t>,….,X</a:t>
            </a:r>
            <a:r>
              <a:rPr lang="en-US" sz="1600" b="0" i="0" u="none" strike="noStrike" cap="none" baseline="-25000">
                <a:solidFill>
                  <a:srgbClr val="000000"/>
                </a:solidFill>
                <a:latin typeface="Tahoma"/>
                <a:ea typeface="Tahoma"/>
                <a:cs typeface="Tahoma"/>
                <a:sym typeface="Tahoma"/>
              </a:rPr>
              <a:t>n</a:t>
            </a:r>
            <a:r>
              <a:rPr lang="en-US" sz="1600" b="0" i="0" u="none" strike="noStrike" cap="none">
                <a:solidFill>
                  <a:srgbClr val="000000"/>
                </a:solidFill>
                <a:latin typeface="Tahoma"/>
                <a:ea typeface="Tahoma"/>
                <a:cs typeface="Tahoma"/>
                <a:sym typeface="Tahoma"/>
              </a:rPr>
              <a:t> where X</a:t>
            </a:r>
            <a:r>
              <a:rPr lang="en-US" sz="1600" b="0" i="0" u="none" strike="noStrike" cap="none" baseline="-25000">
                <a:solidFill>
                  <a:srgbClr val="000000"/>
                </a:solidFill>
                <a:latin typeface="Tahoma"/>
                <a:ea typeface="Tahoma"/>
                <a:cs typeface="Tahoma"/>
                <a:sym typeface="Tahoma"/>
              </a:rPr>
              <a:t>i</a:t>
            </a:r>
            <a:r>
              <a:rPr lang="en-US" sz="1600" b="0" i="0" u="none" strike="noStrike" cap="none">
                <a:solidFill>
                  <a:srgbClr val="000000"/>
                </a:solidFill>
                <a:latin typeface="Tahoma"/>
                <a:ea typeface="Tahoma"/>
                <a:cs typeface="Tahoma"/>
                <a:sym typeface="Tahoma"/>
              </a:rPr>
              <a:t>  ~ Ber(p). PMF of a Bernoulli</a:t>
            </a:r>
            <a:endParaRPr sz="1600" b="0" i="0" u="none" strike="noStrike" cap="none">
              <a:solidFill>
                <a:srgbClr val="000000"/>
              </a:solidFill>
              <a:latin typeface="Tahoma"/>
              <a:ea typeface="Tahoma"/>
              <a:cs typeface="Tahoma"/>
              <a:sym typeface="Tahoma"/>
            </a:endParaRPr>
          </a:p>
        </p:txBody>
      </p:sp>
      <p:pic>
        <p:nvPicPr>
          <p:cNvPr id="1599" name="Google Shape;1599;p16"/>
          <p:cNvPicPr preferRelativeResize="0"/>
          <p:nvPr/>
        </p:nvPicPr>
        <p:blipFill rotWithShape="1">
          <a:blip r:embed="rId3">
            <a:alphaModFix/>
          </a:blip>
          <a:srcRect/>
          <a:stretch/>
        </p:blipFill>
        <p:spPr>
          <a:xfrm>
            <a:off x="7086600" y="4495800"/>
            <a:ext cx="1371600" cy="443568"/>
          </a:xfrm>
          <a:prstGeom prst="rect">
            <a:avLst/>
          </a:prstGeom>
          <a:noFill/>
          <a:ln>
            <a:noFill/>
          </a:ln>
        </p:spPr>
      </p:pic>
      <p:pic>
        <p:nvPicPr>
          <p:cNvPr id="1600" name="Google Shape;1600;p16"/>
          <p:cNvPicPr preferRelativeResize="0"/>
          <p:nvPr/>
        </p:nvPicPr>
        <p:blipFill rotWithShape="1">
          <a:blip r:embed="rId4">
            <a:alphaModFix/>
          </a:blip>
          <a:srcRect/>
          <a:stretch/>
        </p:blipFill>
        <p:spPr>
          <a:xfrm>
            <a:off x="6477000" y="907211"/>
            <a:ext cx="2304405" cy="586626"/>
          </a:xfrm>
          <a:prstGeom prst="rect">
            <a:avLst/>
          </a:prstGeom>
          <a:noFill/>
          <a:ln w="9525" cap="flat" cmpd="sng">
            <a:solidFill>
              <a:srgbClr val="0070C0"/>
            </a:solidFill>
            <a:prstDash val="solid"/>
            <a:round/>
            <a:headEnd type="none" w="sm" len="sm"/>
            <a:tailEnd type="none" w="sm" len="sm"/>
          </a:ln>
        </p:spPr>
      </p:pic>
      <p:sp>
        <p:nvSpPr>
          <p:cNvPr id="1601" name="Google Shape;1601;p16"/>
          <p:cNvSpPr/>
          <p:nvPr/>
        </p:nvSpPr>
        <p:spPr>
          <a:xfrm>
            <a:off x="3200400" y="1761059"/>
            <a:ext cx="6172200" cy="764505"/>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602" name="Google Shape;1602;p16"/>
          <p:cNvSpPr/>
          <p:nvPr/>
        </p:nvSpPr>
        <p:spPr>
          <a:xfrm>
            <a:off x="4629150" y="4788099"/>
            <a:ext cx="4457700" cy="113761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pic>
        <p:nvPicPr>
          <p:cNvPr id="1603" name="Google Shape;1603;p16"/>
          <p:cNvPicPr preferRelativeResize="0"/>
          <p:nvPr/>
        </p:nvPicPr>
        <p:blipFill rotWithShape="1">
          <a:blip r:embed="rId7">
            <a:alphaModFix/>
          </a:blip>
          <a:srcRect/>
          <a:stretch/>
        </p:blipFill>
        <p:spPr>
          <a:xfrm>
            <a:off x="5181391" y="2676704"/>
            <a:ext cx="3700026" cy="564700"/>
          </a:xfrm>
          <a:prstGeom prst="rect">
            <a:avLst/>
          </a:prstGeom>
          <a:noFill/>
          <a:ln>
            <a:noFill/>
          </a:ln>
        </p:spPr>
      </p:pic>
      <p:cxnSp>
        <p:nvCxnSpPr>
          <p:cNvPr id="1604" name="Google Shape;1604;p16"/>
          <p:cNvCxnSpPr/>
          <p:nvPr/>
        </p:nvCxnSpPr>
        <p:spPr>
          <a:xfrm rot="5400000">
            <a:off x="7264799" y="2251526"/>
            <a:ext cx="472500" cy="390300"/>
          </a:xfrm>
          <a:prstGeom prst="curvedConnector3">
            <a:avLst>
              <a:gd name="adj1" fmla="val 50000"/>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7"/>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228600" algn="l" rtl="0">
              <a:lnSpc>
                <a:spcPct val="300000"/>
              </a:lnSpc>
              <a:spcBef>
                <a:spcPts val="480"/>
              </a:spcBef>
              <a:spcAft>
                <a:spcPts val="0"/>
              </a:spcAft>
              <a:buSzPts val="1800"/>
              <a:buFont typeface="Calibri"/>
              <a:buNone/>
            </a:pPr>
            <a:endParaRPr sz="1800">
              <a:solidFill>
                <a:srgbClr val="C00000"/>
              </a:solidFill>
              <a:latin typeface="Arial"/>
              <a:ea typeface="Arial"/>
              <a:cs typeface="Arial"/>
              <a:sym typeface="Arial"/>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612" name="Google Shape;1612;p17"/>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Logistic Regression</a:t>
            </a:r>
            <a:endParaRPr sz="2400">
              <a:latin typeface="Calibri"/>
              <a:ea typeface="Calibri"/>
              <a:cs typeface="Calibri"/>
              <a:sym typeface="Calibri"/>
            </a:endParaRPr>
          </a:p>
        </p:txBody>
      </p:sp>
      <p:sp>
        <p:nvSpPr>
          <p:cNvPr id="1613" name="Google Shape;1613;p17"/>
          <p:cNvSpPr/>
          <p:nvPr/>
        </p:nvSpPr>
        <p:spPr>
          <a:xfrm>
            <a:off x="2604693" y="5892225"/>
            <a:ext cx="6515494"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MLE answers the question: </a:t>
            </a:r>
            <a:r>
              <a:rPr lang="en-US" sz="1600" b="0" i="0" u="none" strike="noStrike" cap="none">
                <a:solidFill>
                  <a:srgbClr val="FF0000"/>
                </a:solidFill>
                <a:latin typeface="Tahoma"/>
                <a:ea typeface="Tahoma"/>
                <a:cs typeface="Tahoma"/>
                <a:sym typeface="Tahoma"/>
              </a:rPr>
              <a:t>For which parameter value does the observed data have the largest probability?</a:t>
            </a:r>
            <a:endParaRPr sz="1600" b="0" i="0" u="none" strike="noStrike" cap="none">
              <a:solidFill>
                <a:srgbClr val="FF0000"/>
              </a:solidFill>
              <a:latin typeface="Tahoma"/>
              <a:ea typeface="Tahoma"/>
              <a:cs typeface="Tahoma"/>
              <a:sym typeface="Tahoma"/>
            </a:endParaRPr>
          </a:p>
        </p:txBody>
      </p:sp>
      <p:pic>
        <p:nvPicPr>
          <p:cNvPr id="1614" name="Google Shape;1614;p17"/>
          <p:cNvPicPr preferRelativeResize="0"/>
          <p:nvPr/>
        </p:nvPicPr>
        <p:blipFill rotWithShape="1">
          <a:blip r:embed="rId3">
            <a:alphaModFix/>
          </a:blip>
          <a:srcRect/>
          <a:stretch/>
        </p:blipFill>
        <p:spPr>
          <a:xfrm>
            <a:off x="6477000" y="907211"/>
            <a:ext cx="2304405" cy="586626"/>
          </a:xfrm>
          <a:prstGeom prst="rect">
            <a:avLst/>
          </a:prstGeom>
          <a:noFill/>
          <a:ln w="9525" cap="flat" cmpd="sng">
            <a:solidFill>
              <a:srgbClr val="0070C0"/>
            </a:solidFill>
            <a:prstDash val="solid"/>
            <a:round/>
            <a:headEnd type="none" w="sm" len="sm"/>
            <a:tailEnd type="none" w="sm" len="sm"/>
          </a:ln>
        </p:spPr>
      </p:pic>
      <p:pic>
        <p:nvPicPr>
          <p:cNvPr id="1615" name="Google Shape;1615;p17"/>
          <p:cNvPicPr preferRelativeResize="0"/>
          <p:nvPr/>
        </p:nvPicPr>
        <p:blipFill rotWithShape="1">
          <a:blip r:embed="rId4">
            <a:alphaModFix/>
          </a:blip>
          <a:srcRect/>
          <a:stretch/>
        </p:blipFill>
        <p:spPr>
          <a:xfrm>
            <a:off x="3419856" y="2861839"/>
            <a:ext cx="5675867" cy="743776"/>
          </a:xfrm>
          <a:prstGeom prst="rect">
            <a:avLst/>
          </a:prstGeom>
          <a:noFill/>
          <a:ln>
            <a:noFill/>
          </a:ln>
        </p:spPr>
      </p:pic>
      <p:pic>
        <p:nvPicPr>
          <p:cNvPr id="1616" name="Google Shape;1616;p17"/>
          <p:cNvPicPr preferRelativeResize="0"/>
          <p:nvPr/>
        </p:nvPicPr>
        <p:blipFill rotWithShape="1">
          <a:blip r:embed="rId5">
            <a:alphaModFix/>
          </a:blip>
          <a:srcRect/>
          <a:stretch/>
        </p:blipFill>
        <p:spPr>
          <a:xfrm>
            <a:off x="4959129" y="1721298"/>
            <a:ext cx="4157832" cy="1054699"/>
          </a:xfrm>
          <a:prstGeom prst="rect">
            <a:avLst/>
          </a:prstGeom>
          <a:noFill/>
          <a:ln>
            <a:noFill/>
          </a:ln>
        </p:spPr>
      </p:pic>
      <p:pic>
        <p:nvPicPr>
          <p:cNvPr id="1617" name="Google Shape;1617;p17"/>
          <p:cNvPicPr preferRelativeResize="0"/>
          <p:nvPr/>
        </p:nvPicPr>
        <p:blipFill rotWithShape="1">
          <a:blip r:embed="rId6">
            <a:alphaModFix/>
          </a:blip>
          <a:srcRect/>
          <a:stretch/>
        </p:blipFill>
        <p:spPr>
          <a:xfrm>
            <a:off x="4253158" y="3476110"/>
            <a:ext cx="4842566" cy="2447602"/>
          </a:xfrm>
          <a:prstGeom prst="rect">
            <a:avLst/>
          </a:prstGeom>
          <a:noFill/>
          <a:ln>
            <a:noFill/>
          </a:ln>
        </p:spPr>
      </p:pic>
      <p:pic>
        <p:nvPicPr>
          <p:cNvPr id="1618" name="Google Shape;1618;p17"/>
          <p:cNvPicPr preferRelativeResize="0"/>
          <p:nvPr/>
        </p:nvPicPr>
        <p:blipFill rotWithShape="1">
          <a:blip r:embed="rId7">
            <a:alphaModFix/>
          </a:blip>
          <a:srcRect/>
          <a:stretch/>
        </p:blipFill>
        <p:spPr>
          <a:xfrm>
            <a:off x="988602" y="5186917"/>
            <a:ext cx="1616091" cy="2481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8"/>
          <p:cNvSpPr txBox="1">
            <a:spLocks noGrp="1"/>
          </p:cNvSpPr>
          <p:nvPr>
            <p:ph type="body" idx="1"/>
          </p:nvPr>
        </p:nvSpPr>
        <p:spPr>
          <a:xfrm>
            <a:off x="304800" y="1493837"/>
            <a:ext cx="4038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228600" algn="l" rtl="0">
              <a:lnSpc>
                <a:spcPct val="300000"/>
              </a:lnSpc>
              <a:spcBef>
                <a:spcPts val="480"/>
              </a:spcBef>
              <a:spcAft>
                <a:spcPts val="0"/>
              </a:spcAft>
              <a:buSzPts val="1800"/>
              <a:buFont typeface="Calibri"/>
              <a:buNone/>
            </a:pPr>
            <a:endParaRPr sz="1800">
              <a:solidFill>
                <a:srgbClr val="C00000"/>
              </a:solidFill>
              <a:latin typeface="Arial"/>
              <a:ea typeface="Arial"/>
              <a:cs typeface="Arial"/>
              <a:sym typeface="Arial"/>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Solve</a:t>
            </a:r>
            <a:endParaRPr sz="1800">
              <a:solidFill>
                <a:srgbClr val="7030A0"/>
              </a:solidFill>
              <a:latin typeface="Arial"/>
              <a:ea typeface="Arial"/>
              <a:cs typeface="Arial"/>
              <a:sym typeface="Arial"/>
            </a:endParaRPr>
          </a:p>
        </p:txBody>
      </p:sp>
      <p:sp>
        <p:nvSpPr>
          <p:cNvPr id="1626" name="Google Shape;1626;p18"/>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Logistic Regression</a:t>
            </a:r>
            <a:endParaRPr sz="2400">
              <a:latin typeface="Calibri"/>
              <a:ea typeface="Calibri"/>
              <a:cs typeface="Calibri"/>
              <a:sym typeface="Calibri"/>
            </a:endParaRPr>
          </a:p>
        </p:txBody>
      </p:sp>
      <p:sp>
        <p:nvSpPr>
          <p:cNvPr id="1627" name="Google Shape;1627;p18"/>
          <p:cNvSpPr/>
          <p:nvPr/>
        </p:nvSpPr>
        <p:spPr>
          <a:xfrm>
            <a:off x="2604693" y="5892225"/>
            <a:ext cx="6515494"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MLE answers the question: </a:t>
            </a:r>
            <a:r>
              <a:rPr lang="en-US" sz="1600" b="0" i="0" u="none" strike="noStrike" cap="none">
                <a:solidFill>
                  <a:srgbClr val="FF0000"/>
                </a:solidFill>
                <a:latin typeface="Tahoma"/>
                <a:ea typeface="Tahoma"/>
                <a:cs typeface="Tahoma"/>
                <a:sym typeface="Tahoma"/>
              </a:rPr>
              <a:t>For which parameter value does the observed data have the biggest probability?</a:t>
            </a:r>
            <a:endParaRPr sz="1600" b="0" i="0" u="none" strike="noStrike" cap="none">
              <a:solidFill>
                <a:srgbClr val="FF0000"/>
              </a:solidFill>
              <a:latin typeface="Tahoma"/>
              <a:ea typeface="Tahoma"/>
              <a:cs typeface="Tahoma"/>
              <a:sym typeface="Tahoma"/>
            </a:endParaRPr>
          </a:p>
        </p:txBody>
      </p:sp>
      <p:pic>
        <p:nvPicPr>
          <p:cNvPr id="1628" name="Google Shape;1628;p18"/>
          <p:cNvPicPr preferRelativeResize="0"/>
          <p:nvPr/>
        </p:nvPicPr>
        <p:blipFill rotWithShape="1">
          <a:blip r:embed="rId3">
            <a:alphaModFix/>
          </a:blip>
          <a:srcRect/>
          <a:stretch/>
        </p:blipFill>
        <p:spPr>
          <a:xfrm>
            <a:off x="6477000" y="907211"/>
            <a:ext cx="2304405" cy="586626"/>
          </a:xfrm>
          <a:prstGeom prst="rect">
            <a:avLst/>
          </a:prstGeom>
          <a:noFill/>
          <a:ln w="9525" cap="flat" cmpd="sng">
            <a:solidFill>
              <a:srgbClr val="0070C0"/>
            </a:solidFill>
            <a:prstDash val="solid"/>
            <a:round/>
            <a:headEnd type="none" w="sm" len="sm"/>
            <a:tailEnd type="none" w="sm" len="sm"/>
          </a:ln>
        </p:spPr>
      </p:pic>
      <p:pic>
        <p:nvPicPr>
          <p:cNvPr id="1629" name="Google Shape;1629;p18"/>
          <p:cNvPicPr preferRelativeResize="0"/>
          <p:nvPr/>
        </p:nvPicPr>
        <p:blipFill rotWithShape="1">
          <a:blip r:embed="rId4">
            <a:alphaModFix/>
          </a:blip>
          <a:srcRect/>
          <a:stretch/>
        </p:blipFill>
        <p:spPr>
          <a:xfrm>
            <a:off x="4404852" y="3687626"/>
            <a:ext cx="3644845" cy="654810"/>
          </a:xfrm>
          <a:prstGeom prst="rect">
            <a:avLst/>
          </a:prstGeom>
          <a:noFill/>
          <a:ln>
            <a:noFill/>
          </a:ln>
        </p:spPr>
      </p:pic>
      <p:pic>
        <p:nvPicPr>
          <p:cNvPr id="1630" name="Google Shape;1630;p18"/>
          <p:cNvPicPr preferRelativeResize="0"/>
          <p:nvPr/>
        </p:nvPicPr>
        <p:blipFill rotWithShape="1">
          <a:blip r:embed="rId5">
            <a:alphaModFix/>
          </a:blip>
          <a:srcRect/>
          <a:stretch/>
        </p:blipFill>
        <p:spPr>
          <a:xfrm>
            <a:off x="3419856" y="2861839"/>
            <a:ext cx="5675868" cy="743776"/>
          </a:xfrm>
          <a:prstGeom prst="rect">
            <a:avLst/>
          </a:prstGeom>
          <a:noFill/>
          <a:ln>
            <a:noFill/>
          </a:ln>
        </p:spPr>
      </p:pic>
      <p:pic>
        <p:nvPicPr>
          <p:cNvPr id="1631" name="Google Shape;1631;p18"/>
          <p:cNvPicPr preferRelativeResize="0"/>
          <p:nvPr/>
        </p:nvPicPr>
        <p:blipFill rotWithShape="1">
          <a:blip r:embed="rId6">
            <a:alphaModFix/>
          </a:blip>
          <a:srcRect/>
          <a:stretch/>
        </p:blipFill>
        <p:spPr>
          <a:xfrm>
            <a:off x="4959129" y="1721298"/>
            <a:ext cx="4157832" cy="1054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9"/>
          <p:cNvSpPr txBox="1">
            <a:spLocks noGrp="1"/>
          </p:cNvSpPr>
          <p:nvPr>
            <p:ph type="body" idx="1"/>
          </p:nvPr>
        </p:nvSpPr>
        <p:spPr>
          <a:xfrm>
            <a:off x="0" y="1416564"/>
            <a:ext cx="8963696"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100000"/>
              </a:lnSpc>
              <a:spcBef>
                <a:spcPts val="0"/>
              </a:spcBef>
              <a:spcAft>
                <a:spcPts val="0"/>
              </a:spcAft>
              <a:buSzPts val="2400"/>
              <a:buFont typeface="Arial"/>
              <a:buChar char="•"/>
            </a:pPr>
            <a:r>
              <a:rPr lang="en-US" sz="1800">
                <a:latin typeface="Arial"/>
                <a:ea typeface="Arial"/>
                <a:cs typeface="Arial"/>
                <a:sym typeface="Arial"/>
              </a:rPr>
              <a:t>Consider a sample of 𝑛 i.i.d. random variables 𝑋</a:t>
            </a:r>
            <a:r>
              <a:rPr lang="en-US" sz="1800" baseline="-25000">
                <a:latin typeface="Arial"/>
                <a:ea typeface="Arial"/>
                <a:cs typeface="Arial"/>
                <a:sym typeface="Arial"/>
              </a:rPr>
              <a:t>1</a:t>
            </a:r>
            <a:r>
              <a:rPr lang="en-US" sz="1800">
                <a:latin typeface="Arial"/>
                <a:ea typeface="Arial"/>
                <a:cs typeface="Arial"/>
                <a:sym typeface="Arial"/>
              </a:rPr>
              <a:t>, 𝑋</a:t>
            </a:r>
            <a:r>
              <a:rPr lang="en-US" sz="1800" baseline="-25000">
                <a:latin typeface="Arial"/>
                <a:ea typeface="Arial"/>
                <a:cs typeface="Arial"/>
                <a:sym typeface="Arial"/>
              </a:rPr>
              <a:t>2</a:t>
            </a:r>
            <a:r>
              <a:rPr lang="en-US" sz="1800">
                <a:latin typeface="Arial"/>
                <a:ea typeface="Arial"/>
                <a:cs typeface="Arial"/>
                <a:sym typeface="Arial"/>
              </a:rPr>
              <a:t>,…, 𝑋</a:t>
            </a:r>
            <a:r>
              <a:rPr lang="en-US" sz="1800" baseline="-25000">
                <a:latin typeface="Arial"/>
                <a:ea typeface="Arial"/>
                <a:cs typeface="Arial"/>
                <a:sym typeface="Arial"/>
              </a:rPr>
              <a:t>n</a:t>
            </a:r>
            <a:r>
              <a:rPr lang="en-US" sz="1800">
                <a:latin typeface="Arial"/>
                <a:ea typeface="Arial"/>
                <a:cs typeface="Arial"/>
                <a:sym typeface="Arial"/>
              </a:rPr>
              <a:t>, drawn from a distribution 𝑓(𝑋</a:t>
            </a:r>
            <a:r>
              <a:rPr lang="en-US" sz="1800" baseline="-25000">
                <a:latin typeface="Arial"/>
                <a:ea typeface="Arial"/>
                <a:cs typeface="Arial"/>
                <a:sym typeface="Arial"/>
              </a:rPr>
              <a:t>i</a:t>
            </a:r>
            <a:r>
              <a:rPr lang="en-US" sz="1800">
                <a:latin typeface="Arial"/>
                <a:ea typeface="Arial"/>
                <a:cs typeface="Arial"/>
                <a:sym typeface="Arial"/>
              </a:rPr>
              <a:t>|𝜃)</a:t>
            </a:r>
            <a:endParaRPr sz="1800">
              <a:latin typeface="Arial"/>
              <a:ea typeface="Arial"/>
              <a:cs typeface="Arial"/>
              <a:sym typeface="Arial"/>
            </a:endParaRPr>
          </a:p>
          <a:p>
            <a:pPr marL="571500" lvl="0" indent="-190500" algn="l" rtl="0">
              <a:lnSpc>
                <a:spcPct val="100000"/>
              </a:lnSpc>
              <a:spcBef>
                <a:spcPts val="0"/>
              </a:spcBef>
              <a:spcAft>
                <a:spcPts val="0"/>
              </a:spcAft>
              <a:buSzPts val="2400"/>
              <a:buFont typeface="Arial"/>
              <a:buNone/>
            </a:pPr>
            <a:endParaRPr sz="1800">
              <a:latin typeface="Arial"/>
              <a:ea typeface="Arial"/>
              <a:cs typeface="Arial"/>
              <a:sym typeface="Arial"/>
            </a:endParaRPr>
          </a:p>
          <a:p>
            <a:pPr marL="571500" lvl="0" indent="-342900" algn="l" rtl="0">
              <a:lnSpc>
                <a:spcPct val="100000"/>
              </a:lnSpc>
              <a:spcBef>
                <a:spcPts val="0"/>
              </a:spcBef>
              <a:spcAft>
                <a:spcPts val="0"/>
              </a:spcAft>
              <a:buSzPts val="2400"/>
              <a:buFont typeface="Arial"/>
              <a:buChar char="•"/>
            </a:pPr>
            <a:r>
              <a:rPr lang="en-US" sz="1800">
                <a:latin typeface="Arial"/>
                <a:ea typeface="Arial"/>
                <a:cs typeface="Arial"/>
                <a:sym typeface="Arial"/>
              </a:rPr>
              <a:t>𝜃</a:t>
            </a:r>
            <a:r>
              <a:rPr lang="en-US" sz="1800" baseline="-25000">
                <a:latin typeface="Arial"/>
                <a:ea typeface="Arial"/>
                <a:cs typeface="Arial"/>
                <a:sym typeface="Arial"/>
              </a:rPr>
              <a:t>MLE</a:t>
            </a:r>
            <a:r>
              <a:rPr lang="en-US" sz="1800">
                <a:latin typeface="Arial"/>
                <a:ea typeface="Arial"/>
                <a:cs typeface="Arial"/>
                <a:sym typeface="Arial"/>
              </a:rPr>
              <a:t> maximizes the likelihood of data, 𝐿 (𝜃) and 𝐿𝐿 (𝜃) </a:t>
            </a:r>
            <a:endParaRPr sz="1800">
              <a:latin typeface="Arial"/>
              <a:ea typeface="Arial"/>
              <a:cs typeface="Arial"/>
              <a:sym typeface="Arial"/>
            </a:endParaRPr>
          </a:p>
        </p:txBody>
      </p:sp>
      <p:sp>
        <p:nvSpPr>
          <p:cNvPr id="1637" name="Google Shape;1637;p1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chemeClr val="dk1"/>
              </a:buClr>
              <a:buSzPts val="3600"/>
              <a:buNone/>
            </a:pPr>
            <a:r>
              <a:rPr lang="en-US" sz="2400">
                <a:latin typeface="Calibri"/>
                <a:ea typeface="Calibri"/>
                <a:cs typeface="Calibri"/>
                <a:sym typeface="Calibri"/>
              </a:rPr>
              <a:t>MLE-Summary</a:t>
            </a:r>
            <a:endParaRPr sz="2400">
              <a:latin typeface="Calibri"/>
              <a:ea typeface="Calibri"/>
              <a:cs typeface="Calibri"/>
              <a:sym typeface="Calibri"/>
            </a:endParaRPr>
          </a:p>
        </p:txBody>
      </p:sp>
      <p:pic>
        <p:nvPicPr>
          <p:cNvPr id="1638" name="Google Shape;1638;p19"/>
          <p:cNvPicPr preferRelativeResize="0"/>
          <p:nvPr/>
        </p:nvPicPr>
        <p:blipFill rotWithShape="1">
          <a:blip r:embed="rId3">
            <a:alphaModFix/>
          </a:blip>
          <a:srcRect/>
          <a:stretch/>
        </p:blipFill>
        <p:spPr>
          <a:xfrm>
            <a:off x="3178848" y="2753570"/>
            <a:ext cx="2149134" cy="822940"/>
          </a:xfrm>
          <a:prstGeom prst="rect">
            <a:avLst/>
          </a:prstGeom>
          <a:noFill/>
          <a:ln w="9525" cap="flat" cmpd="sng">
            <a:solidFill>
              <a:schemeClr val="lt1"/>
            </a:solidFill>
            <a:prstDash val="solid"/>
            <a:round/>
            <a:headEnd type="none" w="sm" len="sm"/>
            <a:tailEnd type="none" w="sm" len="sm"/>
          </a:ln>
        </p:spPr>
      </p:pic>
      <p:pic>
        <p:nvPicPr>
          <p:cNvPr id="1639" name="Google Shape;1639;p19"/>
          <p:cNvPicPr preferRelativeResize="0"/>
          <p:nvPr/>
        </p:nvPicPr>
        <p:blipFill rotWithShape="1">
          <a:blip r:embed="rId4">
            <a:alphaModFix/>
          </a:blip>
          <a:srcRect/>
          <a:stretch/>
        </p:blipFill>
        <p:spPr>
          <a:xfrm>
            <a:off x="528637" y="3536549"/>
            <a:ext cx="5414963" cy="757515"/>
          </a:xfrm>
          <a:prstGeom prst="rect">
            <a:avLst/>
          </a:prstGeom>
          <a:noFill/>
          <a:ln>
            <a:noFill/>
          </a:ln>
        </p:spPr>
      </p:pic>
      <p:pic>
        <p:nvPicPr>
          <p:cNvPr id="1640" name="Google Shape;1640;p19"/>
          <p:cNvPicPr preferRelativeResize="0"/>
          <p:nvPr/>
        </p:nvPicPr>
        <p:blipFill rotWithShape="1">
          <a:blip r:embed="rId5">
            <a:alphaModFix/>
          </a:blip>
          <a:srcRect/>
          <a:stretch/>
        </p:blipFill>
        <p:spPr>
          <a:xfrm>
            <a:off x="609600" y="2811431"/>
            <a:ext cx="1964073" cy="839981"/>
          </a:xfrm>
          <a:prstGeom prst="rect">
            <a:avLst/>
          </a:prstGeom>
          <a:noFill/>
          <a:ln>
            <a:noFill/>
          </a:ln>
        </p:spPr>
      </p:pic>
      <p:pic>
        <p:nvPicPr>
          <p:cNvPr id="1641" name="Google Shape;1641;p19"/>
          <p:cNvPicPr preferRelativeResize="0"/>
          <p:nvPr/>
        </p:nvPicPr>
        <p:blipFill rotWithShape="1">
          <a:blip r:embed="rId6">
            <a:alphaModFix/>
          </a:blip>
          <a:srcRect/>
          <a:stretch/>
        </p:blipFill>
        <p:spPr>
          <a:xfrm>
            <a:off x="609600" y="4415228"/>
            <a:ext cx="2667000" cy="545220"/>
          </a:xfrm>
          <a:prstGeom prst="rect">
            <a:avLst/>
          </a:prstGeom>
          <a:solidFill>
            <a:schemeClr val="lt1"/>
          </a:solidFill>
          <a:ln w="9525" cap="flat" cmpd="sng">
            <a:solidFill>
              <a:schemeClr val="l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400"/>
              <a:buNone/>
            </a:pPr>
            <a:r>
              <a:rPr lang="en-US" sz="2400"/>
              <a:t>Machine Learning</a:t>
            </a:r>
            <a:endParaRPr sz="2400"/>
          </a:p>
        </p:txBody>
      </p:sp>
      <p:sp>
        <p:nvSpPr>
          <p:cNvPr id="1400" name="Google Shape;1400;p2"/>
          <p:cNvSpPr txBox="1"/>
          <p:nvPr/>
        </p:nvSpPr>
        <p:spPr>
          <a:xfrm>
            <a:off x="2438619" y="890985"/>
            <a:ext cx="5698928" cy="287187"/>
          </a:xfrm>
          <a:prstGeom prst="rect">
            <a:avLst/>
          </a:prstGeom>
          <a:noFill/>
          <a:ln>
            <a:noFill/>
          </a:ln>
        </p:spPr>
        <p:txBody>
          <a:bodyPr spcFirstLastPara="1" wrap="square" lIns="0" tIns="10075" rIns="0" bIns="0" anchor="t" anchorCtr="0">
            <a:spAutoFit/>
          </a:bodyPr>
          <a:lstStyle/>
          <a:p>
            <a:pPr marL="8408"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rgbClr val="000000"/>
              </a:solidFill>
              <a:latin typeface="Arial"/>
              <a:ea typeface="Arial"/>
              <a:cs typeface="Arial"/>
              <a:sym typeface="Arial"/>
            </a:endParaRPr>
          </a:p>
        </p:txBody>
      </p:sp>
      <p:pic>
        <p:nvPicPr>
          <p:cNvPr id="1401" name="Google Shape;1401;p2"/>
          <p:cNvPicPr preferRelativeResize="0"/>
          <p:nvPr/>
        </p:nvPicPr>
        <p:blipFill rotWithShape="1">
          <a:blip r:embed="rId3">
            <a:alphaModFix/>
          </a:blip>
          <a:srcRect/>
          <a:stretch/>
        </p:blipFill>
        <p:spPr>
          <a:xfrm>
            <a:off x="3583267" y="1324075"/>
            <a:ext cx="760133" cy="733325"/>
          </a:xfrm>
          <a:prstGeom prst="rect">
            <a:avLst/>
          </a:prstGeom>
          <a:noFill/>
          <a:ln>
            <a:noFill/>
          </a:ln>
        </p:spPr>
      </p:pic>
      <p:sp>
        <p:nvSpPr>
          <p:cNvPr id="1402" name="Google Shape;1402;p2"/>
          <p:cNvSpPr/>
          <p:nvPr/>
        </p:nvSpPr>
        <p:spPr>
          <a:xfrm>
            <a:off x="173059" y="2362200"/>
            <a:ext cx="8818541" cy="4316566"/>
          </a:xfrm>
          <a:prstGeom prst="rect">
            <a:avLst/>
          </a:prstGeom>
          <a:noFill/>
          <a:ln>
            <a:noFill/>
          </a:ln>
        </p:spPr>
        <p:txBody>
          <a:bodyPr spcFirstLastPara="1" wrap="square" lIns="91425" tIns="45700" rIns="91425" bIns="45700" anchor="t" anchorCtr="0">
            <a:spAutoFit/>
          </a:bodyPr>
          <a:lstStyle/>
          <a:p>
            <a:pPr marL="0" marR="39091" lvl="0" indent="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These content of modules &amp; context under topics are planned by the course owner Dr. Sugata, with grateful acknowledgement to many others who made their course materials freely available online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44"/>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 here by acknowledge all the contributors for their material and inputs.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We have provided source information wherever necessary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FF0000"/>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the presentation deck shared over canvas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374"/>
              </a:spcBef>
              <a:spcAft>
                <a:spcPts val="0"/>
              </a:spcAft>
              <a:buClr>
                <a:srgbClr val="FF0000"/>
              </a:buClr>
              <a:buSzPts val="1600"/>
              <a:buFont typeface="Arial"/>
              <a:buChar char="•"/>
            </a:pPr>
            <a:r>
              <a:rPr lang="en-US" sz="1600" b="0" i="0" u="none" strike="noStrike" cap="none">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000000"/>
                </a:solidFill>
                <a:latin typeface="Tahoma"/>
                <a:ea typeface="Tahoma"/>
                <a:cs typeface="Tahoma"/>
                <a:sym typeface="Tahoma"/>
              </a:rPr>
            </a:br>
            <a:r>
              <a:rPr lang="en-US" sz="1400" b="1" i="0" u="none" strike="noStrike" cap="none">
                <a:solidFill>
                  <a:srgbClr val="0000FF"/>
                </a:solidFill>
                <a:latin typeface="Arial"/>
                <a:ea typeface="Arial"/>
                <a:cs typeface="Arial"/>
                <a:sym typeface="Arial"/>
              </a:rPr>
              <a:t>Slide Source / Preparation / Review:</a:t>
            </a:r>
            <a:endParaRPr sz="1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FF"/>
                </a:solidFill>
                <a:latin typeface="Arial"/>
                <a:ea typeface="Arial"/>
                <a:cs typeface="Arial"/>
                <a:sym typeface="Arial"/>
              </a:rPr>
              <a:t>From BITS Pilani WILP</a:t>
            </a:r>
            <a:r>
              <a:rPr lang="en-US" sz="1400" b="1" i="0" u="none" strike="noStrike" cap="none">
                <a:solidFill>
                  <a:srgbClr val="0000FF"/>
                </a:solidFill>
                <a:latin typeface="Arial"/>
                <a:ea typeface="Arial"/>
                <a:cs typeface="Arial"/>
                <a:sym typeface="Arial"/>
              </a:rPr>
              <a:t>: </a:t>
            </a:r>
            <a:r>
              <a:rPr lang="en-US" sz="1400" b="0" i="0" u="none" strike="noStrike" cap="none">
                <a:solidFill>
                  <a:srgbClr val="0000FF"/>
                </a:solidFill>
                <a:latin typeface="Arial"/>
                <a:ea typeface="Arial"/>
                <a:cs typeface="Arial"/>
                <a:sym typeface="Arial"/>
              </a:rPr>
              <a:t>Prof.Sugata, Prof.Chetana, , Prof.Monali, Prof.Rajavadhana</a:t>
            </a:r>
            <a:endParaRPr sz="1400" b="0" i="0" u="none" strike="noStrike" cap="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Arial"/>
                <a:ea typeface="Arial"/>
                <a:cs typeface="Arial"/>
                <a:sym typeface="Arial"/>
              </a:rPr>
              <a:t> </a:t>
            </a:r>
            <a:r>
              <a:rPr lang="en-US" sz="1400" b="0" i="0" u="sng" strike="noStrike" cap="none">
                <a:solidFill>
                  <a:srgbClr val="0000FF"/>
                </a:solidFill>
                <a:latin typeface="Arial"/>
                <a:ea typeface="Arial"/>
                <a:cs typeface="Arial"/>
                <a:sym typeface="Arial"/>
              </a:rPr>
              <a:t>External: </a:t>
            </a:r>
            <a:r>
              <a:rPr lang="en-US" sz="1400" b="0" i="0" u="none" strike="noStrike" cap="none">
                <a:solidFill>
                  <a:srgbClr val="0000FF"/>
                </a:solidFill>
                <a:latin typeface="Arial"/>
                <a:ea typeface="Arial"/>
                <a:cs typeface="Arial"/>
                <a:sym typeface="Arial"/>
              </a:rPr>
              <a:t>CS109 and CS229 Stanford lecture notes, Dr.Andrew NG and many others who made their course materials freely available online</a:t>
            </a:r>
            <a:endParaRPr sz="1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rgbClr val="000000"/>
                </a:solidFill>
                <a:latin typeface="Tahoma"/>
                <a:ea typeface="Tahoma"/>
                <a:cs typeface="Tahoma"/>
                <a:sym typeface="Tahoma"/>
              </a:rPr>
            </a:br>
            <a:endParaRPr sz="1600" b="0" i="0" u="none" strike="noStrike" cap="none">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0"/>
          <p:cNvSpPr txBox="1">
            <a:spLocks noGrp="1"/>
          </p:cNvSpPr>
          <p:nvPr>
            <p:ph type="body" idx="1"/>
          </p:nvPr>
        </p:nvSpPr>
        <p:spPr>
          <a:xfrm>
            <a:off x="304800" y="1493837"/>
            <a:ext cx="4038600" cy="3382963"/>
          </a:xfrm>
          <a:prstGeom prst="rect">
            <a:avLst/>
          </a:prstGeom>
          <a:noFill/>
          <a:ln>
            <a:noFill/>
          </a:ln>
        </p:spPr>
        <p:txBody>
          <a:bodyPr spcFirstLastPara="1" wrap="square" lIns="91425" tIns="45700" rIns="91425" bIns="45700" anchor="t" anchorCtr="0">
            <a:normAutofit/>
          </a:bodyPr>
          <a:lstStyle/>
          <a:p>
            <a:pPr marL="571500" lvl="0" indent="-342900" algn="l" rtl="0">
              <a:lnSpc>
                <a:spcPct val="1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Determine prior probability</a:t>
            </a:r>
            <a:endParaRPr/>
          </a:p>
          <a:p>
            <a:pPr marL="571500" lvl="0" indent="-228600" algn="l" rtl="0">
              <a:lnSpc>
                <a:spcPct val="100000"/>
              </a:lnSpc>
              <a:spcBef>
                <a:spcPts val="480"/>
              </a:spcBef>
              <a:spcAft>
                <a:spcPts val="0"/>
              </a:spcAft>
              <a:buSzPts val="1800"/>
              <a:buFont typeface="Calibri"/>
              <a:buNone/>
            </a:pPr>
            <a:endParaRPr sz="1800">
              <a:solidFill>
                <a:srgbClr val="7030A0"/>
              </a:solidFill>
              <a:latin typeface="Arial"/>
              <a:ea typeface="Arial"/>
              <a:cs typeface="Arial"/>
              <a:sym typeface="Arial"/>
            </a:endParaRPr>
          </a:p>
          <a:p>
            <a:pPr marL="571500" lvl="0" indent="-228600" algn="l" rtl="0">
              <a:lnSpc>
                <a:spcPct val="100000"/>
              </a:lnSpc>
              <a:spcBef>
                <a:spcPts val="480"/>
              </a:spcBef>
              <a:spcAft>
                <a:spcPts val="0"/>
              </a:spcAft>
              <a:buSzPts val="1800"/>
              <a:buFont typeface="Calibri"/>
              <a:buNone/>
            </a:pPr>
            <a:endParaRPr sz="1800">
              <a:solidFill>
                <a:srgbClr val="7030A0"/>
              </a:solidFill>
              <a:latin typeface="Arial"/>
              <a:ea typeface="Arial"/>
              <a:cs typeface="Arial"/>
              <a:sym typeface="Arial"/>
            </a:endParaRPr>
          </a:p>
          <a:p>
            <a:pPr marL="571500" lvl="0" indent="-342900" algn="l" rtl="0">
              <a:lnSpc>
                <a:spcPct val="1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Find the posterior probability for every distinct prior</a:t>
            </a:r>
            <a:endParaRPr/>
          </a:p>
          <a:p>
            <a:pPr marL="571500" lvl="0" indent="-228600" algn="l" rtl="0">
              <a:lnSpc>
                <a:spcPct val="100000"/>
              </a:lnSpc>
              <a:spcBef>
                <a:spcPts val="480"/>
              </a:spcBef>
              <a:spcAft>
                <a:spcPts val="0"/>
              </a:spcAft>
              <a:buSzPts val="1800"/>
              <a:buFont typeface="Calibri"/>
              <a:buNone/>
            </a:pPr>
            <a:endParaRPr sz="1800">
              <a:solidFill>
                <a:srgbClr val="7030A0"/>
              </a:solidFill>
              <a:latin typeface="Arial"/>
              <a:ea typeface="Arial"/>
              <a:cs typeface="Arial"/>
              <a:sym typeface="Arial"/>
            </a:endParaRPr>
          </a:p>
          <a:p>
            <a:pPr marL="571500" lvl="0" indent="-228600" algn="l" rtl="0">
              <a:lnSpc>
                <a:spcPct val="100000"/>
              </a:lnSpc>
              <a:spcBef>
                <a:spcPts val="480"/>
              </a:spcBef>
              <a:spcAft>
                <a:spcPts val="0"/>
              </a:spcAft>
              <a:buSzPts val="1800"/>
              <a:buFont typeface="Calibri"/>
              <a:buNone/>
            </a:pPr>
            <a:endParaRPr sz="1800">
              <a:solidFill>
                <a:srgbClr val="7030A0"/>
              </a:solidFill>
              <a:latin typeface="Arial"/>
              <a:ea typeface="Arial"/>
              <a:cs typeface="Arial"/>
              <a:sym typeface="Arial"/>
            </a:endParaRPr>
          </a:p>
          <a:p>
            <a:pPr marL="571500" lvl="0" indent="-342900" algn="l" rtl="0">
              <a:lnSpc>
                <a:spcPct val="100000"/>
              </a:lnSpc>
              <a:spcBef>
                <a:spcPts val="480"/>
              </a:spcBef>
              <a:spcAft>
                <a:spcPts val="0"/>
              </a:spcAft>
              <a:buSzPts val="1800"/>
              <a:buFont typeface="Calibri"/>
              <a:buAutoNum type="arabicPeriod"/>
            </a:pPr>
            <a:r>
              <a:rPr lang="en-US" sz="1800">
                <a:solidFill>
                  <a:srgbClr val="7030A0"/>
                </a:solidFill>
                <a:latin typeface="Arial"/>
                <a:ea typeface="Arial"/>
                <a:cs typeface="Arial"/>
                <a:sym typeface="Arial"/>
              </a:rPr>
              <a:t>Choose the posterior with highest h</a:t>
            </a:r>
            <a:r>
              <a:rPr lang="en-US" sz="1800" baseline="-25000">
                <a:solidFill>
                  <a:srgbClr val="7030A0"/>
                </a:solidFill>
                <a:latin typeface="Arial"/>
                <a:ea typeface="Arial"/>
                <a:cs typeface="Arial"/>
                <a:sym typeface="Arial"/>
              </a:rPr>
              <a:t>MAP</a:t>
            </a:r>
            <a:r>
              <a:rPr lang="en-US" sz="1800">
                <a:solidFill>
                  <a:srgbClr val="7030A0"/>
                </a:solidFill>
                <a:latin typeface="Arial"/>
                <a:ea typeface="Arial"/>
                <a:cs typeface="Arial"/>
                <a:sym typeface="Arial"/>
              </a:rPr>
              <a:t> value</a:t>
            </a:r>
            <a:endParaRPr sz="1800">
              <a:solidFill>
                <a:srgbClr val="7030A0"/>
              </a:solidFill>
              <a:latin typeface="Arial"/>
              <a:ea typeface="Arial"/>
              <a:cs typeface="Arial"/>
              <a:sym typeface="Arial"/>
            </a:endParaRPr>
          </a:p>
        </p:txBody>
      </p:sp>
      <p:sp>
        <p:nvSpPr>
          <p:cNvPr id="1647" name="Google Shape;1647;p20"/>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Maximum A Posteriori (MAP) Analysis</a:t>
            </a:r>
            <a:endParaRPr sz="2400">
              <a:latin typeface="Calibri"/>
              <a:ea typeface="Calibri"/>
              <a:cs typeface="Calibri"/>
              <a:sym typeface="Calibri"/>
            </a:endParaRPr>
          </a:p>
        </p:txBody>
      </p:sp>
      <p:sp>
        <p:nvSpPr>
          <p:cNvPr id="1648" name="Google Shape;1648;p20"/>
          <p:cNvSpPr/>
          <p:nvPr/>
        </p:nvSpPr>
        <p:spPr>
          <a:xfrm>
            <a:off x="304800" y="5486400"/>
            <a:ext cx="8534400" cy="1382430"/>
          </a:xfrm>
          <a:prstGeom prst="rect">
            <a:avLst/>
          </a:prstGeom>
          <a:noFill/>
          <a:ln>
            <a:noFill/>
          </a:ln>
        </p:spPr>
        <p:txBody>
          <a:bodyPr spcFirstLastPara="1" wrap="square" lIns="91425" tIns="45700" rIns="91425" bIns="45700" anchor="t" anchorCtr="0">
            <a:spAutoFit/>
          </a:bodyPr>
          <a:lstStyle/>
          <a:p>
            <a:pPr marL="33619" marR="26896" lvl="0" indent="0" algn="l" rtl="0">
              <a:lnSpc>
                <a:spcPct val="123555"/>
              </a:lnSpc>
              <a:spcBef>
                <a:spcPts val="0"/>
              </a:spcBef>
              <a:spcAft>
                <a:spcPts val="0"/>
              </a:spcAft>
              <a:buClr>
                <a:srgbClr val="0070C0"/>
              </a:buClr>
              <a:buSzPts val="1800"/>
              <a:buFont typeface="Calibri"/>
              <a:buNone/>
            </a:pPr>
            <a:r>
              <a:rPr lang="en-US" sz="1800" b="0" i="0" u="none" strike="noStrike" cap="none">
                <a:solidFill>
                  <a:srgbClr val="0070C0"/>
                </a:solidFill>
                <a:latin typeface="Calibri"/>
                <a:ea typeface="Calibri"/>
                <a:cs typeface="Calibri"/>
                <a:sym typeface="Calibri"/>
              </a:rPr>
              <a:t>Maximum a Posteriori (MAP) Estimator</a:t>
            </a:r>
            <a:r>
              <a:rPr lang="en-US" sz="1800" b="0" i="0" u="none" strike="noStrike" cap="none" baseline="30000">
                <a:solidFill>
                  <a:srgbClr val="0070C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of 𝜃 is the value of 𝜃 that  maximizes the posterior distribution of 𝜃. </a:t>
            </a:r>
            <a:endParaRPr/>
          </a:p>
          <a:p>
            <a:pPr marL="33619" marR="26896" lvl="0" indent="0" algn="l" rtl="0">
              <a:lnSpc>
                <a:spcPct val="123555"/>
              </a:lnSpc>
              <a:spcBef>
                <a:spcPts val="737"/>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Best hypothesis ≈ most probable hypothesis</a:t>
            </a:r>
            <a:endParaRPr/>
          </a:p>
          <a:p>
            <a:pPr marL="33619" marR="26896" lvl="0" indent="0" algn="l" rtl="0">
              <a:lnSpc>
                <a:spcPct val="123555"/>
              </a:lnSpc>
              <a:spcBef>
                <a:spcPts val="737"/>
              </a:spcBef>
              <a:spcAft>
                <a:spcPts val="0"/>
              </a:spcAft>
              <a:buClr>
                <a:schemeClr val="dk1"/>
              </a:buClr>
              <a:buSzPts val="1800"/>
              <a:buFont typeface="Tahoma"/>
              <a:buNone/>
            </a:pPr>
            <a:endParaRPr sz="1800" b="0" i="0" u="none" strike="noStrike" cap="none">
              <a:solidFill>
                <a:srgbClr val="000000"/>
              </a:solidFill>
              <a:latin typeface="Calibri"/>
              <a:ea typeface="Calibri"/>
              <a:cs typeface="Calibri"/>
              <a:sym typeface="Calibri"/>
            </a:endParaRPr>
          </a:p>
        </p:txBody>
      </p:sp>
      <p:sp>
        <p:nvSpPr>
          <p:cNvPr id="1649" name="Google Shape;1649;p20"/>
          <p:cNvSpPr txBox="1"/>
          <p:nvPr/>
        </p:nvSpPr>
        <p:spPr>
          <a:xfrm>
            <a:off x="4419600" y="1905000"/>
            <a:ext cx="4267836" cy="333047"/>
          </a:xfrm>
          <a:prstGeom prst="rect">
            <a:avLst/>
          </a:prstGeom>
          <a:noFill/>
          <a:ln>
            <a:noFill/>
          </a:ln>
        </p:spPr>
        <p:txBody>
          <a:bodyPr spcFirstLastPara="1" wrap="square" lIns="0" tIns="50425" rIns="0" bIns="0" anchor="t" anchorCtr="0">
            <a:spAutoFit/>
          </a:bodyPr>
          <a:lstStyle/>
          <a:p>
            <a:pPr marL="114305" marR="0" lvl="0" indent="0" algn="l" rtl="0">
              <a:lnSpc>
                <a:spcPct val="112300"/>
              </a:lnSpc>
              <a:spcBef>
                <a:spcPts val="0"/>
              </a:spcBef>
              <a:spcAft>
                <a:spcPts val="0"/>
              </a:spcAft>
              <a:buClr>
                <a:srgbClr val="000000"/>
              </a:buClr>
              <a:buSzPts val="2000"/>
              <a:buFont typeface="Cambria Math"/>
              <a:buNone/>
            </a:pPr>
            <a:r>
              <a:rPr lang="en-US" sz="2000" b="0" i="0" u="none" strike="noStrike" cap="none" dirty="0">
                <a:solidFill>
                  <a:srgbClr val="000000"/>
                </a:solidFill>
                <a:latin typeface="Cambria Math"/>
                <a:ea typeface="Cambria Math"/>
                <a:cs typeface="Cambria Math"/>
                <a:sym typeface="Cambria Math"/>
              </a:rPr>
              <a:t>𝜃</a:t>
            </a:r>
            <a:r>
              <a:rPr lang="en-US" sz="2000" b="0" i="0" u="none" strike="noStrike" cap="none" baseline="-25000" dirty="0">
                <a:solidFill>
                  <a:srgbClr val="000000"/>
                </a:solidFill>
                <a:latin typeface="Cambria Math"/>
                <a:ea typeface="Cambria Math"/>
                <a:cs typeface="Cambria Math"/>
                <a:sym typeface="Cambria Math"/>
              </a:rPr>
              <a:t>𝑀𝐴𝑃  </a:t>
            </a:r>
            <a:r>
              <a:rPr lang="en-US" sz="2000" b="0" i="0" u="none" strike="noStrike" cap="none" dirty="0">
                <a:solidFill>
                  <a:srgbClr val="000000"/>
                </a:solidFill>
                <a:latin typeface="Cambria Math"/>
                <a:ea typeface="Cambria Math"/>
                <a:cs typeface="Cambria Math"/>
                <a:sym typeface="Cambria Math"/>
              </a:rPr>
              <a:t>= </a:t>
            </a:r>
            <a:r>
              <a:rPr lang="en-US" sz="2000" b="0" i="0" u="none" strike="noStrike" cap="none" dirty="0" err="1">
                <a:solidFill>
                  <a:srgbClr val="000000"/>
                </a:solidFill>
                <a:latin typeface="Cambria Math"/>
                <a:ea typeface="Cambria Math"/>
                <a:cs typeface="Cambria Math"/>
                <a:sym typeface="Cambria Math"/>
              </a:rPr>
              <a:t>arg</a:t>
            </a:r>
            <a:r>
              <a:rPr lang="en-US" sz="2000" b="0" i="0" u="none" strike="noStrike" cap="none" dirty="0">
                <a:solidFill>
                  <a:srgbClr val="000000"/>
                </a:solidFill>
                <a:latin typeface="Cambria Math"/>
                <a:ea typeface="Cambria Math"/>
                <a:cs typeface="Cambria Math"/>
                <a:sym typeface="Cambria Math"/>
              </a:rPr>
              <a:t> max 𝑓(𝜃|𝑋</a:t>
            </a:r>
            <a:r>
              <a:rPr lang="en-US" sz="2000" b="0" i="0" u="none" strike="noStrike" cap="none" baseline="-25000" dirty="0">
                <a:solidFill>
                  <a:srgbClr val="000000"/>
                </a:solidFill>
                <a:latin typeface="Cambria Math"/>
                <a:ea typeface="Cambria Math"/>
                <a:cs typeface="Cambria Math"/>
                <a:sym typeface="Cambria Math"/>
              </a:rPr>
              <a:t>1</a:t>
            </a:r>
            <a:r>
              <a:rPr lang="en-US" sz="2000" b="0" i="0" u="none" strike="noStrike" cap="none" dirty="0">
                <a:solidFill>
                  <a:srgbClr val="000000"/>
                </a:solidFill>
                <a:latin typeface="Cambria Math"/>
                <a:ea typeface="Cambria Math"/>
                <a:cs typeface="Cambria Math"/>
                <a:sym typeface="Cambria Math"/>
              </a:rPr>
              <a:t>, 𝑋</a:t>
            </a:r>
            <a:r>
              <a:rPr lang="en-US" sz="2000" b="0" i="0" u="none" strike="noStrike" cap="none" baseline="-25000" dirty="0">
                <a:solidFill>
                  <a:srgbClr val="000000"/>
                </a:solidFill>
                <a:latin typeface="Cambria Math"/>
                <a:ea typeface="Cambria Math"/>
                <a:cs typeface="Cambria Math"/>
                <a:sym typeface="Cambria Math"/>
              </a:rPr>
              <a:t>2</a:t>
            </a:r>
            <a:r>
              <a:rPr lang="en-US" sz="2000" b="0" i="0" u="none" strike="noStrike" cap="none" dirty="0">
                <a:solidFill>
                  <a:srgbClr val="000000"/>
                </a:solidFill>
                <a:latin typeface="Cambria Math"/>
                <a:ea typeface="Cambria Math"/>
                <a:cs typeface="Cambria Math"/>
                <a:sym typeface="Cambria Math"/>
              </a:rPr>
              <a:t>, … , 𝑋</a:t>
            </a:r>
            <a:r>
              <a:rPr lang="en-US" sz="2000" b="0" i="0" u="none" strike="noStrike" cap="none" baseline="-25000" dirty="0">
                <a:solidFill>
                  <a:srgbClr val="000000"/>
                </a:solidFill>
                <a:latin typeface="Cambria Math"/>
                <a:ea typeface="Cambria Math"/>
                <a:cs typeface="Cambria Math"/>
                <a:sym typeface="Cambria Math"/>
              </a:rPr>
              <a:t>𝑛</a:t>
            </a:r>
            <a:r>
              <a:rPr lang="en-US" sz="2000" b="0" i="0" u="none" strike="noStrike" cap="none" dirty="0">
                <a:solidFill>
                  <a:srgbClr val="000000"/>
                </a:solidFill>
                <a:latin typeface="Cambria Math"/>
                <a:ea typeface="Cambria Math"/>
                <a:cs typeface="Cambria Math"/>
                <a:sym typeface="Cambria Math"/>
              </a:rPr>
              <a:t>)</a:t>
            </a:r>
            <a:endParaRPr sz="2000" b="0" i="0" u="none" strike="noStrike" cap="none" dirty="0">
              <a:solidFill>
                <a:srgbClr val="000000"/>
              </a:solidFill>
              <a:latin typeface="Cambria Math"/>
              <a:ea typeface="Cambria Math"/>
              <a:cs typeface="Cambria Math"/>
              <a:sym typeface="Cambria Math"/>
            </a:endParaRPr>
          </a:p>
        </p:txBody>
      </p:sp>
      <p:pic>
        <p:nvPicPr>
          <p:cNvPr id="1650" name="Google Shape;1650;p20" descr="Screen Clipping"/>
          <p:cNvPicPr preferRelativeResize="0"/>
          <p:nvPr/>
        </p:nvPicPr>
        <p:blipFill rotWithShape="1">
          <a:blip r:embed="rId3">
            <a:alphaModFix/>
          </a:blip>
          <a:srcRect/>
          <a:stretch/>
        </p:blipFill>
        <p:spPr>
          <a:xfrm>
            <a:off x="4419599" y="2438400"/>
            <a:ext cx="3299239" cy="1905000"/>
          </a:xfrm>
          <a:prstGeom prst="rect">
            <a:avLst/>
          </a:prstGeom>
          <a:noFill/>
          <a:ln>
            <a:noFill/>
          </a:ln>
        </p:spPr>
      </p:pic>
      <p:sp>
        <p:nvSpPr>
          <p:cNvPr id="1651" name="Google Shape;1651;p20"/>
          <p:cNvSpPr/>
          <p:nvPr/>
        </p:nvSpPr>
        <p:spPr>
          <a:xfrm>
            <a:off x="957315" y="3221623"/>
            <a:ext cx="27335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Brute Force MAP Hypothesis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21"/>
          <p:cNvSpPr txBox="1">
            <a:spLocks noGrp="1"/>
          </p:cNvSpPr>
          <p:nvPr>
            <p:ph type="body" idx="1"/>
          </p:nvPr>
        </p:nvSpPr>
        <p:spPr>
          <a:xfrm>
            <a:off x="304800" y="1524000"/>
            <a:ext cx="4572000" cy="3382963"/>
          </a:xfrm>
          <a:prstGeom prst="rect">
            <a:avLst/>
          </a:prstGeom>
          <a:noFill/>
          <a:ln>
            <a:noFill/>
          </a:ln>
        </p:spPr>
        <p:txBody>
          <a:bodyPr spcFirstLastPara="1" wrap="square" lIns="91425" tIns="45700" rIns="91425" bIns="45700" anchor="t" anchorCtr="0">
            <a:normAutofit lnSpcReduction="10000"/>
          </a:bodyPr>
          <a:lstStyle/>
          <a:p>
            <a:pPr marL="571500" lvl="0" indent="-342900" algn="l" rtl="0">
              <a:lnSpc>
                <a:spcPct val="1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Find the prior probability</a:t>
            </a:r>
            <a:endParaRPr dirty="0"/>
          </a:p>
          <a:p>
            <a:pPr marL="571500" lvl="0" indent="-228600" algn="l" rtl="0">
              <a:lnSpc>
                <a:spcPct val="100000"/>
              </a:lnSpc>
              <a:spcBef>
                <a:spcPts val="480"/>
              </a:spcBef>
              <a:spcAft>
                <a:spcPts val="0"/>
              </a:spcAft>
              <a:buSzPts val="1800"/>
              <a:buFont typeface="Calibri"/>
              <a:buNone/>
            </a:pPr>
            <a:endParaRPr sz="1800" dirty="0">
              <a:solidFill>
                <a:srgbClr val="7030A0"/>
              </a:solidFill>
              <a:latin typeface="Arial"/>
              <a:ea typeface="Arial"/>
              <a:cs typeface="Arial"/>
              <a:sym typeface="Arial"/>
            </a:endParaRPr>
          </a:p>
          <a:p>
            <a:pPr marL="571500" lvl="0" indent="-228600" algn="l" rtl="0">
              <a:lnSpc>
                <a:spcPct val="100000"/>
              </a:lnSpc>
              <a:spcBef>
                <a:spcPts val="480"/>
              </a:spcBef>
              <a:spcAft>
                <a:spcPts val="0"/>
              </a:spcAft>
              <a:buSzPts val="1800"/>
              <a:buFont typeface="Calibri"/>
              <a:buNone/>
            </a:pPr>
            <a:endParaRPr sz="1800" dirty="0">
              <a:solidFill>
                <a:srgbClr val="7030A0"/>
              </a:solidFill>
              <a:latin typeface="Arial"/>
              <a:ea typeface="Arial"/>
              <a:cs typeface="Arial"/>
              <a:sym typeface="Arial"/>
            </a:endParaRPr>
          </a:p>
          <a:p>
            <a:pPr marL="571500" lvl="0" indent="-342900" algn="l" rtl="0">
              <a:lnSpc>
                <a:spcPct val="1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Derive the posterior probability</a:t>
            </a:r>
            <a:endParaRPr dirty="0"/>
          </a:p>
          <a:p>
            <a:pPr marL="571500" lvl="0" indent="-228600" algn="l" rtl="0">
              <a:lnSpc>
                <a:spcPct val="100000"/>
              </a:lnSpc>
              <a:spcBef>
                <a:spcPts val="480"/>
              </a:spcBef>
              <a:spcAft>
                <a:spcPts val="0"/>
              </a:spcAft>
              <a:buSzPts val="1800"/>
              <a:buFont typeface="Calibri"/>
              <a:buNone/>
            </a:pPr>
            <a:endParaRPr sz="1800" dirty="0">
              <a:solidFill>
                <a:srgbClr val="7030A0"/>
              </a:solidFill>
              <a:latin typeface="Arial"/>
              <a:ea typeface="Arial"/>
              <a:cs typeface="Arial"/>
              <a:sym typeface="Arial"/>
            </a:endParaRPr>
          </a:p>
          <a:p>
            <a:pPr marL="571500" lvl="0" indent="-342900" algn="l" rtl="0">
              <a:lnSpc>
                <a:spcPct val="3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Differentiate posterior </a:t>
            </a:r>
            <a:r>
              <a:rPr lang="en-US" sz="1800" dirty="0" err="1">
                <a:solidFill>
                  <a:srgbClr val="7030A0"/>
                </a:solidFill>
                <a:latin typeface="Arial"/>
                <a:ea typeface="Arial"/>
                <a:cs typeface="Arial"/>
                <a:sym typeface="Arial"/>
              </a:rPr>
              <a:t>w.r.t.</a:t>
            </a:r>
            <a:r>
              <a:rPr lang="en-US" sz="1800" dirty="0">
                <a:solidFill>
                  <a:srgbClr val="7030A0"/>
                </a:solidFill>
                <a:latin typeface="Arial"/>
                <a:ea typeface="Arial"/>
                <a:cs typeface="Arial"/>
                <a:sym typeface="Arial"/>
              </a:rPr>
              <a:t> (each) 𝜃</a:t>
            </a:r>
            <a:endParaRPr dirty="0"/>
          </a:p>
          <a:p>
            <a:pPr marL="571500" lvl="0" indent="-342900" algn="l" rtl="0">
              <a:lnSpc>
                <a:spcPct val="300000"/>
              </a:lnSpc>
              <a:spcBef>
                <a:spcPts val="480"/>
              </a:spcBef>
              <a:spcAft>
                <a:spcPts val="0"/>
              </a:spcAft>
              <a:buSzPts val="1800"/>
              <a:buFont typeface="Calibri"/>
              <a:buAutoNum type="arabicPeriod"/>
            </a:pPr>
            <a:r>
              <a:rPr lang="en-US" sz="1800" dirty="0">
                <a:solidFill>
                  <a:srgbClr val="7030A0"/>
                </a:solidFill>
                <a:latin typeface="Arial"/>
                <a:ea typeface="Arial"/>
                <a:cs typeface="Arial"/>
                <a:sym typeface="Arial"/>
              </a:rPr>
              <a:t>Solve</a:t>
            </a:r>
            <a:endParaRPr sz="1800" dirty="0">
              <a:solidFill>
                <a:srgbClr val="7030A0"/>
              </a:solidFill>
              <a:latin typeface="Arial"/>
              <a:ea typeface="Arial"/>
              <a:cs typeface="Arial"/>
              <a:sym typeface="Arial"/>
            </a:endParaRPr>
          </a:p>
        </p:txBody>
      </p:sp>
      <p:sp>
        <p:nvSpPr>
          <p:cNvPr id="1657" name="Google Shape;1657;p21"/>
          <p:cNvSpPr txBox="1">
            <a:spLocks noGrp="1"/>
          </p:cNvSpPr>
          <p:nvPr>
            <p:ph type="body" idx="2"/>
          </p:nvPr>
        </p:nvSpPr>
        <p:spPr>
          <a:xfrm>
            <a:off x="1524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dirty="0">
                <a:latin typeface="Calibri"/>
                <a:ea typeface="Calibri"/>
                <a:cs typeface="Calibri"/>
                <a:sym typeface="Calibri"/>
              </a:rPr>
              <a:t>Maximum A Posteriori Estimation (MAP)</a:t>
            </a:r>
            <a:endParaRPr sz="2400" dirty="0">
              <a:latin typeface="Calibri"/>
              <a:ea typeface="Calibri"/>
              <a:cs typeface="Calibri"/>
              <a:sym typeface="Calibri"/>
            </a:endParaRPr>
          </a:p>
        </p:txBody>
      </p:sp>
      <p:sp>
        <p:nvSpPr>
          <p:cNvPr id="1658" name="Google Shape;1658;p21"/>
          <p:cNvSpPr/>
          <p:nvPr/>
        </p:nvSpPr>
        <p:spPr>
          <a:xfrm>
            <a:off x="304800" y="5486400"/>
            <a:ext cx="8534400" cy="1382430"/>
          </a:xfrm>
          <a:prstGeom prst="rect">
            <a:avLst/>
          </a:prstGeom>
          <a:noFill/>
          <a:ln>
            <a:noFill/>
          </a:ln>
        </p:spPr>
        <p:txBody>
          <a:bodyPr spcFirstLastPara="1" wrap="square" lIns="91425" tIns="45700" rIns="91425" bIns="45700" anchor="t" anchorCtr="0">
            <a:spAutoFit/>
          </a:bodyPr>
          <a:lstStyle/>
          <a:p>
            <a:pPr marL="33619" marR="26896" lvl="0" indent="0" algn="l" rtl="0">
              <a:lnSpc>
                <a:spcPct val="123555"/>
              </a:lnSpc>
              <a:spcBef>
                <a:spcPts val="0"/>
              </a:spcBef>
              <a:spcAft>
                <a:spcPts val="0"/>
              </a:spcAft>
              <a:buClr>
                <a:srgbClr val="0070C0"/>
              </a:buClr>
              <a:buSzPts val="1800"/>
              <a:buFont typeface="Calibri"/>
              <a:buNone/>
            </a:pPr>
            <a:r>
              <a:rPr lang="en-US" sz="1800" b="0" i="0" u="none" strike="noStrike" cap="none">
                <a:solidFill>
                  <a:srgbClr val="0070C0"/>
                </a:solidFill>
                <a:latin typeface="Calibri"/>
                <a:ea typeface="Calibri"/>
                <a:cs typeface="Calibri"/>
                <a:sym typeface="Calibri"/>
              </a:rPr>
              <a:t>Maximum a Posteriori (MAP) Estimator</a:t>
            </a:r>
            <a:r>
              <a:rPr lang="en-US" sz="1800" b="0" i="0" u="none" strike="noStrike" cap="none" baseline="30000">
                <a:solidFill>
                  <a:srgbClr val="0070C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of 𝜃 is the value of 𝜃 that  maximizes the posterior distribution of 𝜃. </a:t>
            </a:r>
            <a:endParaRPr/>
          </a:p>
          <a:p>
            <a:pPr marL="33619" marR="26896" lvl="0" indent="0" algn="l" rtl="0">
              <a:lnSpc>
                <a:spcPct val="123555"/>
              </a:lnSpc>
              <a:spcBef>
                <a:spcPts val="737"/>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Best hypothesis ≈ most probable hypothesis</a:t>
            </a:r>
            <a:endParaRPr/>
          </a:p>
          <a:p>
            <a:pPr marL="33619" marR="26896" lvl="0" indent="0" algn="l" rtl="0">
              <a:lnSpc>
                <a:spcPct val="123555"/>
              </a:lnSpc>
              <a:spcBef>
                <a:spcPts val="737"/>
              </a:spcBef>
              <a:spcAft>
                <a:spcPts val="0"/>
              </a:spcAft>
              <a:buClr>
                <a:schemeClr val="dk1"/>
              </a:buClr>
              <a:buSzPts val="1800"/>
              <a:buFont typeface="Tahoma"/>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
        <p:nvSpPr>
          <p:cNvPr id="1664" name="Google Shape;1664;p2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Calibri"/>
              <a:buNone/>
            </a:pPr>
            <a:r>
              <a:rPr lang="en-US" sz="2400" b="1">
                <a:latin typeface="Calibri"/>
                <a:ea typeface="Calibri"/>
                <a:cs typeface="Calibri"/>
                <a:sym typeface="Calibri"/>
              </a:rPr>
              <a:t>Example :</a:t>
            </a:r>
            <a:endParaRPr sz="2400" b="1">
              <a:latin typeface="Calibri"/>
              <a:ea typeface="Calibri"/>
              <a:cs typeface="Calibri"/>
              <a:sym typeface="Calibri"/>
            </a:endParaRPr>
          </a:p>
        </p:txBody>
      </p:sp>
      <p:sp>
        <p:nvSpPr>
          <p:cNvPr id="1665" name="Google Shape;1665;p22"/>
          <p:cNvSpPr txBox="1">
            <a:spLocks noGrp="1"/>
          </p:cNvSpPr>
          <p:nvPr>
            <p:ph type="body" idx="1"/>
          </p:nvPr>
        </p:nvSpPr>
        <p:spPr>
          <a:xfrm>
            <a:off x="424111" y="3509806"/>
            <a:ext cx="8229600" cy="2514600"/>
          </a:xfrm>
          <a:prstGeom prst="rect">
            <a:avLst/>
          </a:prstGeom>
          <a:noFill/>
          <a:ln>
            <a:noFill/>
          </a:ln>
        </p:spPr>
        <p:txBody>
          <a:bodyPr spcFirstLastPara="1" wrap="square" lIns="91425" tIns="45700" rIns="91425" bIns="45700" anchor="t" anchorCtr="0">
            <a:normAutofit/>
          </a:bodyPr>
          <a:lstStyle/>
          <a:p>
            <a:pPr marL="114300" lvl="0" indent="0" algn="l" rtl="0">
              <a:spcBef>
                <a:spcPts val="0"/>
              </a:spcBef>
              <a:spcAft>
                <a:spcPts val="0"/>
              </a:spcAft>
              <a:buClr>
                <a:schemeClr val="dk1"/>
              </a:buClr>
              <a:buSzPts val="1800"/>
              <a:buNone/>
            </a:pPr>
            <a:r>
              <a:rPr lang="en-US" sz="1800">
                <a:latin typeface="Arial"/>
                <a:ea typeface="Arial"/>
                <a:cs typeface="Arial"/>
                <a:sym typeface="Arial"/>
              </a:rPr>
              <a:t>h</a:t>
            </a:r>
            <a:r>
              <a:rPr lang="en-US" sz="1800" baseline="-25000">
                <a:latin typeface="Arial"/>
                <a:ea typeface="Arial"/>
                <a:cs typeface="Arial"/>
                <a:sym typeface="Arial"/>
              </a:rPr>
              <a:t> MAP</a:t>
            </a:r>
            <a:r>
              <a:rPr lang="en-US" sz="1800">
                <a:latin typeface="Arial"/>
                <a:ea typeface="Arial"/>
                <a:cs typeface="Arial"/>
                <a:sym typeface="Arial"/>
              </a:rPr>
              <a:t> 	= P( X | Y=3)</a:t>
            </a:r>
            <a:endParaRPr/>
          </a:p>
          <a:p>
            <a:pPr marL="114300" lvl="0" indent="0" algn="l" rtl="0">
              <a:spcBef>
                <a:spcPts val="360"/>
              </a:spcBef>
              <a:spcAft>
                <a:spcPts val="0"/>
              </a:spcAft>
              <a:buClr>
                <a:schemeClr val="dk1"/>
              </a:buClr>
              <a:buSzPts val="1800"/>
              <a:buNone/>
            </a:pPr>
            <a:r>
              <a:rPr lang="en-US" sz="1800">
                <a:latin typeface="Arial"/>
                <a:ea typeface="Arial"/>
                <a:cs typeface="Arial"/>
                <a:sym typeface="Arial"/>
              </a:rPr>
              <a:t>	= P(Y=3 | X) * P(X)</a:t>
            </a:r>
            <a:endParaRPr/>
          </a:p>
          <a:p>
            <a:pPr marL="114300" lvl="0" indent="0" algn="l" rtl="0">
              <a:spcBef>
                <a:spcPts val="360"/>
              </a:spcBef>
              <a:spcAft>
                <a:spcPts val="0"/>
              </a:spcAft>
              <a:buClr>
                <a:schemeClr val="dk1"/>
              </a:buClr>
              <a:buSzPts val="1800"/>
              <a:buNone/>
            </a:pPr>
            <a:r>
              <a:rPr lang="en-US" sz="1800">
                <a:latin typeface="Arial"/>
                <a:ea typeface="Arial"/>
                <a:cs typeface="Arial"/>
                <a:sym typeface="Arial"/>
              </a:rPr>
              <a:t>	= x(1-x)</a:t>
            </a:r>
            <a:r>
              <a:rPr lang="en-US" sz="1800" baseline="30000">
                <a:latin typeface="Arial"/>
                <a:ea typeface="Arial"/>
                <a:cs typeface="Arial"/>
                <a:sym typeface="Arial"/>
              </a:rPr>
              <a:t>y-1 </a:t>
            </a:r>
            <a:r>
              <a:rPr lang="en-US" sz="1800">
                <a:latin typeface="Arial"/>
                <a:ea typeface="Arial"/>
                <a:cs typeface="Arial"/>
                <a:sym typeface="Arial"/>
              </a:rPr>
              <a:t>* 2x</a:t>
            </a:r>
            <a:endParaRPr/>
          </a:p>
          <a:p>
            <a:pPr marL="114300" lvl="0" indent="0" algn="l" rtl="0">
              <a:spcBef>
                <a:spcPts val="360"/>
              </a:spcBef>
              <a:spcAft>
                <a:spcPts val="0"/>
              </a:spcAft>
              <a:buClr>
                <a:schemeClr val="dk1"/>
              </a:buClr>
              <a:buSzPts val="1800"/>
              <a:buNone/>
            </a:pPr>
            <a:r>
              <a:rPr lang="en-US" sz="1800">
                <a:latin typeface="Arial"/>
                <a:ea typeface="Arial"/>
                <a:cs typeface="Arial"/>
                <a:sym typeface="Arial"/>
              </a:rPr>
              <a:t>To find the parameter X , differentiate the function &amp; equate to zero.</a:t>
            </a:r>
            <a:endParaRPr/>
          </a:p>
          <a:p>
            <a:pPr marL="114300" lvl="0" indent="0" algn="l" rtl="0">
              <a:spcBef>
                <a:spcPts val="360"/>
              </a:spcBef>
              <a:spcAft>
                <a:spcPts val="0"/>
              </a:spcAft>
              <a:buClr>
                <a:schemeClr val="dk1"/>
              </a:buClr>
              <a:buSzPts val="1800"/>
              <a:buNone/>
            </a:pPr>
            <a:endParaRPr sz="1800" baseline="30000">
              <a:latin typeface="Arial"/>
              <a:ea typeface="Arial"/>
              <a:cs typeface="Arial"/>
              <a:sym typeface="Arial"/>
            </a:endParaRPr>
          </a:p>
          <a:p>
            <a:pPr marL="114300" lvl="0" indent="0" algn="l" rtl="0">
              <a:spcBef>
                <a:spcPts val="360"/>
              </a:spcBef>
              <a:spcAft>
                <a:spcPts val="0"/>
              </a:spcAft>
              <a:buClr>
                <a:schemeClr val="dk1"/>
              </a:buClr>
              <a:buSzPts val="1800"/>
              <a:buNone/>
            </a:pPr>
            <a:endParaRPr sz="1800" baseline="30000">
              <a:latin typeface="Arial"/>
              <a:ea typeface="Arial"/>
              <a:cs typeface="Arial"/>
              <a:sym typeface="Arial"/>
            </a:endParaRPr>
          </a:p>
        </p:txBody>
      </p:sp>
      <p:pic>
        <p:nvPicPr>
          <p:cNvPr id="1666" name="Google Shape;1666;p22"/>
          <p:cNvPicPr preferRelativeResize="0"/>
          <p:nvPr/>
        </p:nvPicPr>
        <p:blipFill rotWithShape="1">
          <a:blip r:embed="rId3">
            <a:alphaModFix/>
          </a:blip>
          <a:srcRect/>
          <a:stretch/>
        </p:blipFill>
        <p:spPr>
          <a:xfrm>
            <a:off x="121270" y="1423603"/>
            <a:ext cx="8489578" cy="1962150"/>
          </a:xfrm>
          <a:prstGeom prst="rect">
            <a:avLst/>
          </a:prstGeom>
          <a:noFill/>
          <a:ln>
            <a:noFill/>
          </a:ln>
        </p:spPr>
      </p:pic>
      <p:sp>
        <p:nvSpPr>
          <p:cNvPr id="1667" name="Google Shape;1667;p22"/>
          <p:cNvSpPr txBox="1"/>
          <p:nvPr/>
        </p:nvSpPr>
        <p:spPr>
          <a:xfrm>
            <a:off x="654306" y="4980565"/>
            <a:ext cx="1527662" cy="1074268"/>
          </a:xfrm>
          <a:prstGeom prst="rect">
            <a:avLst/>
          </a:prstGeom>
          <a:blipFill rotWithShape="1">
            <a:blip r:embed="rId4">
              <a:alphaModFix/>
            </a:blip>
            <a:stretch>
              <a:fillRect t="-567" r="-91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668" name="Google Shape;1668;p22"/>
          <p:cNvSpPr/>
          <p:nvPr/>
        </p:nvSpPr>
        <p:spPr>
          <a:xfrm>
            <a:off x="509283" y="5665640"/>
            <a:ext cx="2258503" cy="599588"/>
          </a:xfrm>
          <a:prstGeom prst="rect">
            <a:avLst/>
          </a:prstGeom>
          <a:blipFill rotWithShape="1">
            <a:blip r:embed="rId5">
              <a:alphaModFix/>
            </a:blip>
            <a:stretch>
              <a:fillRect r="-1891" b="-40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669" name="Google Shape;1669;p22"/>
          <p:cNvSpPr/>
          <p:nvPr/>
        </p:nvSpPr>
        <p:spPr>
          <a:xfrm>
            <a:off x="3511118" y="4908070"/>
            <a:ext cx="2394758" cy="595228"/>
          </a:xfrm>
          <a:prstGeom prst="rect">
            <a:avLst/>
          </a:prstGeom>
          <a:blipFill rotWithShape="1">
            <a:blip r:embed="rId6">
              <a:alphaModFix/>
            </a:blip>
            <a:stretch>
              <a:fillRect b="-408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670" name="Google Shape;1670;p22"/>
          <p:cNvSpPr/>
          <p:nvPr/>
        </p:nvSpPr>
        <p:spPr>
          <a:xfrm>
            <a:off x="3482371" y="5508078"/>
            <a:ext cx="2113079" cy="400110"/>
          </a:xfrm>
          <a:prstGeom prst="rect">
            <a:avLst/>
          </a:prstGeom>
          <a:blipFill rotWithShape="1">
            <a:blip r:embed="rId7">
              <a:alphaModFix/>
            </a:blip>
            <a:stretch>
              <a:fillRect t="-9229" r="-2016" b="-2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671" name="Google Shape;1671;p22"/>
          <p:cNvSpPr/>
          <p:nvPr/>
        </p:nvSpPr>
        <p:spPr>
          <a:xfrm>
            <a:off x="3276600" y="6024406"/>
            <a:ext cx="1705724" cy="338554"/>
          </a:xfrm>
          <a:prstGeom prst="rect">
            <a:avLst/>
          </a:prstGeom>
          <a:blipFill rotWithShape="1">
            <a:blip r:embed="rId8">
              <a:alphaModFix/>
            </a:blip>
            <a:stretch>
              <a:fillRect t="-5356" r="-1791"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23"/>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1677" name="Google Shape;1677;p23"/>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Calibri"/>
              <a:buNone/>
            </a:pPr>
            <a:r>
              <a:rPr lang="en-US" sz="2400" b="1">
                <a:latin typeface="Calibri"/>
                <a:ea typeface="Calibri"/>
                <a:cs typeface="Calibri"/>
                <a:sym typeface="Calibri"/>
              </a:rPr>
              <a:t>Example :</a:t>
            </a:r>
            <a:endParaRPr sz="2400" b="1">
              <a:latin typeface="Calibri"/>
              <a:ea typeface="Calibri"/>
              <a:cs typeface="Calibri"/>
              <a:sym typeface="Calibri"/>
            </a:endParaRPr>
          </a:p>
        </p:txBody>
      </p:sp>
      <p:sp>
        <p:nvSpPr>
          <p:cNvPr id="1678" name="Google Shape;1678;p23"/>
          <p:cNvSpPr txBox="1">
            <a:spLocks noGrp="1"/>
          </p:cNvSpPr>
          <p:nvPr>
            <p:ph type="body" idx="1"/>
          </p:nvPr>
        </p:nvSpPr>
        <p:spPr>
          <a:xfrm>
            <a:off x="424111" y="3509806"/>
            <a:ext cx="8229600" cy="2514600"/>
          </a:xfrm>
          <a:prstGeom prst="rect">
            <a:avLst/>
          </a:prstGeom>
          <a:noFill/>
          <a:ln>
            <a:noFill/>
          </a:ln>
        </p:spPr>
        <p:txBody>
          <a:bodyPr spcFirstLastPara="1" wrap="square" lIns="91425" tIns="45700" rIns="91425" bIns="45700" anchor="t" anchorCtr="0">
            <a:normAutofit/>
          </a:bodyPr>
          <a:lstStyle/>
          <a:p>
            <a:pPr marL="114300" lvl="0" indent="0" algn="l" rtl="0">
              <a:spcBef>
                <a:spcPts val="0"/>
              </a:spcBef>
              <a:spcAft>
                <a:spcPts val="0"/>
              </a:spcAft>
              <a:buClr>
                <a:schemeClr val="dk1"/>
              </a:buClr>
              <a:buSzPts val="1800"/>
              <a:buNone/>
            </a:pPr>
            <a:r>
              <a:rPr lang="en-US" sz="1800">
                <a:latin typeface="Arial"/>
                <a:ea typeface="Arial"/>
                <a:cs typeface="Arial"/>
                <a:sym typeface="Arial"/>
              </a:rPr>
              <a:t>h</a:t>
            </a:r>
            <a:r>
              <a:rPr lang="en-US" sz="1800" baseline="-25000">
                <a:latin typeface="Arial"/>
                <a:ea typeface="Arial"/>
                <a:cs typeface="Arial"/>
                <a:sym typeface="Arial"/>
              </a:rPr>
              <a:t> MAP</a:t>
            </a:r>
            <a:r>
              <a:rPr lang="en-US" sz="1800">
                <a:latin typeface="Arial"/>
                <a:ea typeface="Arial"/>
                <a:cs typeface="Arial"/>
                <a:sym typeface="Arial"/>
              </a:rPr>
              <a:t> 	= P( X | Y=3)</a:t>
            </a:r>
            <a:endParaRPr/>
          </a:p>
          <a:p>
            <a:pPr marL="114300" lvl="0" indent="0" algn="l" rtl="0">
              <a:spcBef>
                <a:spcPts val="360"/>
              </a:spcBef>
              <a:spcAft>
                <a:spcPts val="0"/>
              </a:spcAft>
              <a:buClr>
                <a:schemeClr val="dk1"/>
              </a:buClr>
              <a:buSzPts val="1800"/>
              <a:buNone/>
            </a:pPr>
            <a:r>
              <a:rPr lang="en-US" sz="1800">
                <a:latin typeface="Arial"/>
                <a:ea typeface="Arial"/>
                <a:cs typeface="Arial"/>
                <a:sym typeface="Arial"/>
              </a:rPr>
              <a:t>	= P(Y=3 | X) * P(X)</a:t>
            </a:r>
            <a:endParaRPr/>
          </a:p>
          <a:p>
            <a:pPr marL="114300" lvl="0" indent="0" algn="l" rtl="0">
              <a:spcBef>
                <a:spcPts val="360"/>
              </a:spcBef>
              <a:spcAft>
                <a:spcPts val="0"/>
              </a:spcAft>
              <a:buClr>
                <a:schemeClr val="dk1"/>
              </a:buClr>
              <a:buSzPts val="1800"/>
              <a:buNone/>
            </a:pPr>
            <a:r>
              <a:rPr lang="en-US" sz="1800">
                <a:latin typeface="Arial"/>
                <a:ea typeface="Arial"/>
                <a:cs typeface="Arial"/>
                <a:sym typeface="Arial"/>
              </a:rPr>
              <a:t>	= x(1-x)</a:t>
            </a:r>
            <a:r>
              <a:rPr lang="en-US" sz="1800" baseline="30000">
                <a:latin typeface="Arial"/>
                <a:ea typeface="Arial"/>
                <a:cs typeface="Arial"/>
                <a:sym typeface="Arial"/>
              </a:rPr>
              <a:t>y-1 </a:t>
            </a:r>
            <a:r>
              <a:rPr lang="en-US" sz="1800">
                <a:latin typeface="Arial"/>
                <a:ea typeface="Arial"/>
                <a:cs typeface="Arial"/>
                <a:sym typeface="Arial"/>
              </a:rPr>
              <a:t>* 2x</a:t>
            </a:r>
            <a:endParaRPr/>
          </a:p>
        </p:txBody>
      </p:sp>
      <p:pic>
        <p:nvPicPr>
          <p:cNvPr id="1679" name="Google Shape;1679;p23"/>
          <p:cNvPicPr preferRelativeResize="0"/>
          <p:nvPr/>
        </p:nvPicPr>
        <p:blipFill rotWithShape="1">
          <a:blip r:embed="rId3">
            <a:alphaModFix/>
          </a:blip>
          <a:srcRect/>
          <a:stretch/>
        </p:blipFill>
        <p:spPr>
          <a:xfrm>
            <a:off x="121270" y="1423603"/>
            <a:ext cx="8489578" cy="1962150"/>
          </a:xfrm>
          <a:prstGeom prst="rect">
            <a:avLst/>
          </a:prstGeom>
          <a:noFill/>
          <a:ln>
            <a:noFill/>
          </a:ln>
        </p:spPr>
      </p:pic>
      <p:sp>
        <p:nvSpPr>
          <p:cNvPr id="1680" name="Google Shape;1680;p23"/>
          <p:cNvSpPr/>
          <p:nvPr/>
        </p:nvSpPr>
        <p:spPr>
          <a:xfrm>
            <a:off x="329999" y="4767106"/>
            <a:ext cx="7366201" cy="1077218"/>
          </a:xfrm>
          <a:prstGeom prst="rect">
            <a:avLst/>
          </a:prstGeom>
          <a:blipFill rotWithShape="1">
            <a:blip r:embed="rId4">
              <a:alphaModFix/>
            </a:blip>
            <a:stretch>
              <a:fillRect t="-16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24"/>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rmAutofit/>
          </a:bodyPr>
          <a:lstStyle/>
          <a:p>
            <a:pPr marL="457200" lvl="0" indent="-228600" algn="l" rtl="0">
              <a:spcBef>
                <a:spcPts val="0"/>
              </a:spcBef>
              <a:spcAft>
                <a:spcPts val="0"/>
              </a:spcAft>
              <a:buClr>
                <a:schemeClr val="dk1"/>
              </a:buClr>
              <a:buSzPts val="3600"/>
              <a:buFont typeface="Arial"/>
              <a:buNone/>
            </a:pPr>
            <a:r>
              <a:rPr lang="en-US" sz="2400" b="1">
                <a:solidFill>
                  <a:schemeClr val="dk1"/>
                </a:solidFill>
                <a:latin typeface="Arial"/>
                <a:ea typeface="Arial"/>
                <a:cs typeface="Arial"/>
                <a:sym typeface="Arial"/>
              </a:rPr>
              <a:t>ML setting</a:t>
            </a:r>
            <a:endParaRPr/>
          </a:p>
        </p:txBody>
      </p:sp>
      <p:sp>
        <p:nvSpPr>
          <p:cNvPr id="1686" name="Google Shape;1686;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1800"/>
              <a:buChar char="•"/>
            </a:pPr>
            <a:r>
              <a:rPr lang="en-US" sz="1800">
                <a:latin typeface="Arial"/>
                <a:ea typeface="Arial"/>
                <a:cs typeface="Arial"/>
                <a:sym typeface="Arial"/>
              </a:rPr>
              <a:t>Bayesian Analysis</a:t>
            </a:r>
            <a:endParaRPr/>
          </a:p>
          <a:p>
            <a:pPr marL="742950" lvl="1" indent="-285750" algn="l" rtl="0">
              <a:lnSpc>
                <a:spcPct val="110000"/>
              </a:lnSpc>
              <a:spcBef>
                <a:spcPts val="544"/>
              </a:spcBef>
              <a:spcAft>
                <a:spcPts val="0"/>
              </a:spcAft>
              <a:buClr>
                <a:schemeClr val="dk1"/>
              </a:buClr>
              <a:buSzPts val="2720"/>
              <a:buChar char="–"/>
            </a:pPr>
            <a:r>
              <a:rPr lang="en-US" sz="1800">
                <a:latin typeface="Arial"/>
                <a:ea typeface="Arial"/>
                <a:cs typeface="Arial"/>
                <a:sym typeface="Arial"/>
              </a:rPr>
              <a:t>start with some belief about the system, called a prior. </a:t>
            </a:r>
            <a:endParaRPr/>
          </a:p>
          <a:p>
            <a:pPr marL="742950" lvl="1" indent="-285750" algn="l" rtl="0">
              <a:lnSpc>
                <a:spcPct val="110000"/>
              </a:lnSpc>
              <a:spcBef>
                <a:spcPts val="544"/>
              </a:spcBef>
              <a:spcAft>
                <a:spcPts val="0"/>
              </a:spcAft>
              <a:buClr>
                <a:schemeClr val="dk1"/>
              </a:buClr>
              <a:buSzPts val="2720"/>
              <a:buChar char="–"/>
            </a:pPr>
            <a:r>
              <a:rPr lang="en-US" sz="1800">
                <a:latin typeface="Arial"/>
                <a:ea typeface="Arial"/>
                <a:cs typeface="Arial"/>
                <a:sym typeface="Arial"/>
              </a:rPr>
              <a:t>Then we obtain some data and use it to update our belief. </a:t>
            </a:r>
            <a:endParaRPr/>
          </a:p>
          <a:p>
            <a:pPr marL="742950" lvl="1" indent="-285750" algn="l" rtl="0">
              <a:lnSpc>
                <a:spcPct val="110000"/>
              </a:lnSpc>
              <a:spcBef>
                <a:spcPts val="544"/>
              </a:spcBef>
              <a:spcAft>
                <a:spcPts val="0"/>
              </a:spcAft>
              <a:buClr>
                <a:schemeClr val="dk1"/>
              </a:buClr>
              <a:buSzPts val="2720"/>
              <a:buChar char="–"/>
            </a:pPr>
            <a:r>
              <a:rPr lang="en-US" sz="1800">
                <a:latin typeface="Arial"/>
                <a:ea typeface="Arial"/>
                <a:cs typeface="Arial"/>
                <a:sym typeface="Arial"/>
              </a:rPr>
              <a:t>The outcome is called a posterior. </a:t>
            </a:r>
            <a:endParaRPr sz="1800">
              <a:latin typeface="Arial"/>
              <a:ea typeface="Arial"/>
              <a:cs typeface="Arial"/>
              <a:sym typeface="Arial"/>
            </a:endParaRPr>
          </a:p>
          <a:p>
            <a:pPr marL="742950" lvl="1" indent="-285750" algn="l" rtl="0">
              <a:lnSpc>
                <a:spcPct val="110000"/>
              </a:lnSpc>
              <a:spcBef>
                <a:spcPts val="544"/>
              </a:spcBef>
              <a:spcAft>
                <a:spcPts val="0"/>
              </a:spcAft>
              <a:buClr>
                <a:schemeClr val="dk1"/>
              </a:buClr>
              <a:buSzPts val="2720"/>
              <a:buChar char="–"/>
            </a:pPr>
            <a:r>
              <a:rPr lang="en-US" sz="1800">
                <a:latin typeface="Arial"/>
                <a:ea typeface="Arial"/>
                <a:cs typeface="Arial"/>
                <a:sym typeface="Arial"/>
              </a:rPr>
              <a:t>Should we obtain even more data, the old posterior becomes a new prior and the cycle repeats.</a:t>
            </a:r>
            <a:endParaRPr/>
          </a:p>
          <a:p>
            <a:pPr marL="742950" lvl="1" indent="-285750" algn="l" rtl="0">
              <a:lnSpc>
                <a:spcPct val="110000"/>
              </a:lnSpc>
              <a:spcBef>
                <a:spcPts val="544"/>
              </a:spcBef>
              <a:spcAft>
                <a:spcPts val="0"/>
              </a:spcAft>
              <a:buClr>
                <a:schemeClr val="dk1"/>
              </a:buClr>
              <a:buSzPts val="2720"/>
              <a:buChar char="–"/>
            </a:pPr>
            <a:r>
              <a:rPr lang="en-US" sz="1800">
                <a:latin typeface="Arial"/>
                <a:ea typeface="Arial"/>
                <a:cs typeface="Arial"/>
                <a:sym typeface="Arial"/>
              </a:rPr>
              <a:t>P(h | D) a posterior determines the class label</a:t>
            </a:r>
            <a:endParaRPr/>
          </a:p>
          <a:p>
            <a:pPr marL="742950" lvl="1" indent="-285750" algn="l" rtl="0">
              <a:lnSpc>
                <a:spcPct val="120000"/>
              </a:lnSpc>
              <a:spcBef>
                <a:spcPts val="544"/>
              </a:spcBef>
              <a:spcAft>
                <a:spcPts val="0"/>
              </a:spcAft>
              <a:buClr>
                <a:schemeClr val="dk1"/>
              </a:buClr>
              <a:buSzPts val="2720"/>
              <a:buChar char="–"/>
            </a:pPr>
            <a:r>
              <a:rPr lang="en-US" sz="1800">
                <a:latin typeface="Arial"/>
                <a:ea typeface="Arial"/>
                <a:cs typeface="Arial"/>
                <a:sym typeface="Arial"/>
              </a:rPr>
              <a:t>MLE and MAP are the same if the prior is uniform</a:t>
            </a:r>
            <a:endParaRPr/>
          </a:p>
          <a:p>
            <a:pPr marL="742950" lvl="1" indent="-285750" algn="l" rtl="0">
              <a:lnSpc>
                <a:spcPct val="120000"/>
              </a:lnSpc>
              <a:spcBef>
                <a:spcPts val="544"/>
              </a:spcBef>
              <a:spcAft>
                <a:spcPts val="0"/>
              </a:spcAft>
              <a:buClr>
                <a:schemeClr val="dk1"/>
              </a:buClr>
              <a:buSzPts val="2720"/>
              <a:buChar char="–"/>
            </a:pPr>
            <a:r>
              <a:rPr lang="en-US" sz="1800">
                <a:latin typeface="Arial"/>
                <a:ea typeface="Arial"/>
                <a:cs typeface="Arial"/>
                <a:sym typeface="Arial"/>
              </a:rPr>
              <a:t>This forms the basis for Naïve Bayes classifier </a:t>
            </a:r>
            <a:r>
              <a:rPr lang="en-US" sz="1800">
                <a:solidFill>
                  <a:srgbClr val="FF0000"/>
                </a:solidFill>
                <a:latin typeface="Arial"/>
                <a:ea typeface="Arial"/>
                <a:cs typeface="Arial"/>
                <a:sym typeface="Arial"/>
              </a:rPr>
              <a:t>🡪 More on this will be discussed in later part of this module</a:t>
            </a:r>
            <a:endParaRPr sz="1800">
              <a:solidFill>
                <a:srgbClr val="FF0000"/>
              </a:solidFill>
              <a:latin typeface="Arial"/>
              <a:ea typeface="Arial"/>
              <a:cs typeface="Arial"/>
              <a:sym typeface="Arial"/>
            </a:endParaRPr>
          </a:p>
          <a:p>
            <a:pPr marL="742950" lvl="1" indent="-113030" algn="l" rtl="0">
              <a:lnSpc>
                <a:spcPct val="110000"/>
              </a:lnSpc>
              <a:spcBef>
                <a:spcPts val="544"/>
              </a:spcBef>
              <a:spcAft>
                <a:spcPts val="0"/>
              </a:spcAft>
              <a:buClr>
                <a:schemeClr val="dk1"/>
              </a:buClr>
              <a:buSzPts val="2720"/>
              <a:buNone/>
            </a:pPr>
            <a:endParaRPr sz="1800">
              <a:latin typeface="Arial"/>
              <a:ea typeface="Arial"/>
              <a:cs typeface="Arial"/>
              <a:sym typeface="Arial"/>
            </a:endParaRPr>
          </a:p>
          <a:p>
            <a:pPr marL="742950" lvl="1" indent="-113030" algn="l" rtl="0">
              <a:lnSpc>
                <a:spcPct val="110000"/>
              </a:lnSpc>
              <a:spcBef>
                <a:spcPts val="544"/>
              </a:spcBef>
              <a:spcAft>
                <a:spcPts val="0"/>
              </a:spcAft>
              <a:buClr>
                <a:schemeClr val="dk1"/>
              </a:buClr>
              <a:buSzPts val="2720"/>
              <a:buNone/>
            </a:pPr>
            <a:endParaRPr sz="18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grpSp>
        <p:nvGrpSpPr>
          <p:cNvPr id="1693" name="Google Shape;1693;p25"/>
          <p:cNvGrpSpPr/>
          <p:nvPr/>
        </p:nvGrpSpPr>
        <p:grpSpPr>
          <a:xfrm>
            <a:off x="2084388" y="6550025"/>
            <a:ext cx="7059612" cy="49213"/>
            <a:chOff x="0" y="0"/>
            <a:chExt cx="7060112" cy="48665"/>
          </a:xfrm>
        </p:grpSpPr>
        <p:sp>
          <p:nvSpPr>
            <p:cNvPr id="1694" name="Google Shape;1694;p25"/>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695" name="Google Shape;1695;p25"/>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696" name="Google Shape;1696;p25"/>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pic>
        <p:nvPicPr>
          <p:cNvPr id="1697" name="Google Shape;1697;p25"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698" name="Google Shape;1698;p25"/>
          <p:cNvGrpSpPr/>
          <p:nvPr/>
        </p:nvGrpSpPr>
        <p:grpSpPr>
          <a:xfrm>
            <a:off x="2133600" y="6553200"/>
            <a:ext cx="7010400" cy="46038"/>
            <a:chOff x="0" y="0"/>
            <a:chExt cx="7010400" cy="45719"/>
          </a:xfrm>
        </p:grpSpPr>
        <p:sp>
          <p:nvSpPr>
            <p:cNvPr id="1699" name="Google Shape;1699;p25"/>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00" name="Google Shape;1700;p25"/>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01" name="Google Shape;1701;p25"/>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702" name="Google Shape;1702;p25"/>
          <p:cNvGrpSpPr/>
          <p:nvPr/>
        </p:nvGrpSpPr>
        <p:grpSpPr>
          <a:xfrm>
            <a:off x="0" y="1295400"/>
            <a:ext cx="7010400" cy="46038"/>
            <a:chOff x="0" y="0"/>
            <a:chExt cx="7010400" cy="45719"/>
          </a:xfrm>
        </p:grpSpPr>
        <p:sp>
          <p:nvSpPr>
            <p:cNvPr id="1703" name="Google Shape;1703;p25"/>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04" name="Google Shape;1704;p25"/>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05" name="Google Shape;1705;p25"/>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1706" name="Google Shape;1706;p25"/>
          <p:cNvSpPr txBox="1">
            <a:spLocks noGrp="1"/>
          </p:cNvSpPr>
          <p:nvPr>
            <p:ph type="body" idx="4294967295"/>
          </p:nvPr>
        </p:nvSpPr>
        <p:spPr>
          <a:xfrm>
            <a:off x="0" y="1447800"/>
            <a:ext cx="9015951" cy="5364162"/>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 most probable classification of the new instance is obtained by combining </a:t>
            </a:r>
            <a:r>
              <a:rPr lang="en-US" sz="1800" b="1" i="0" u="none" strike="noStrike" cap="none">
                <a:solidFill>
                  <a:srgbClr val="FF0000"/>
                </a:solidFill>
                <a:latin typeface="Arial"/>
                <a:ea typeface="Arial"/>
                <a:cs typeface="Arial"/>
                <a:sym typeface="Arial"/>
              </a:rPr>
              <a:t>the predictions of all hypotheses, weighted by their posterior probabilities.</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v</a:t>
            </a:r>
            <a:r>
              <a:rPr lang="en-US" sz="1800" b="0" i="0" u="none" strike="noStrike" cap="none" baseline="-25000">
                <a:solidFill>
                  <a:schemeClr val="dk1"/>
                </a:solidFill>
                <a:latin typeface="Arial"/>
                <a:ea typeface="Arial"/>
                <a:cs typeface="Arial"/>
                <a:sym typeface="Arial"/>
              </a:rPr>
              <a:t>j </a:t>
            </a:r>
            <a:r>
              <a:rPr lang="en-US" sz="1800" b="0" i="0" u="none" strike="noStrike" cap="none">
                <a:solidFill>
                  <a:schemeClr val="dk1"/>
                </a:solidFill>
                <a:latin typeface="Arial"/>
                <a:ea typeface="Arial"/>
                <a:cs typeface="Arial"/>
                <a:sym typeface="Arial"/>
              </a:rPr>
              <a:t>from some set V, then the probability P(v</a:t>
            </a:r>
            <a:r>
              <a:rPr lang="en-US" sz="1800" b="0" i="0" u="none" strike="noStrike" cap="none" baseline="-25000">
                <a:solidFill>
                  <a:schemeClr val="dk1"/>
                </a:solidFill>
                <a:latin typeface="Arial"/>
                <a:ea typeface="Arial"/>
                <a:cs typeface="Arial"/>
                <a:sym typeface="Arial"/>
              </a:rPr>
              <a:t>j</a:t>
            </a:r>
            <a:r>
              <a:rPr lang="en-US" sz="1800" b="0" i="0" u="none" strike="noStrike" cap="none">
                <a:solidFill>
                  <a:schemeClr val="dk1"/>
                </a:solidFill>
                <a:latin typeface="Arial"/>
                <a:ea typeface="Arial"/>
                <a:cs typeface="Arial"/>
                <a:sym typeface="Arial"/>
              </a:rPr>
              <a:t> l D) that the correct classification for the new instance is v</a:t>
            </a:r>
            <a:r>
              <a:rPr lang="en-US" sz="1800" b="0" i="0" u="none" strike="noStrike" cap="none" baseline="-25000">
                <a:solidFill>
                  <a:schemeClr val="dk1"/>
                </a:solidFill>
                <a:latin typeface="Arial"/>
                <a:ea typeface="Arial"/>
                <a:cs typeface="Arial"/>
                <a:sym typeface="Arial"/>
              </a:rPr>
              <a:t>j</a:t>
            </a:r>
            <a:r>
              <a:rPr lang="en-US" sz="1800" b="0" i="0" u="none" strike="noStrike" cap="none">
                <a:solidFill>
                  <a:schemeClr val="dk1"/>
                </a:solidFill>
                <a:latin typeface="Arial"/>
                <a:ea typeface="Arial"/>
                <a:cs typeface="Arial"/>
                <a:sym typeface="Arial"/>
              </a:rPr>
              <a:t> is:</a:t>
            </a:r>
            <a:endParaRPr sz="1800" b="0" i="0" u="none" strike="noStrike" cap="none">
              <a:solidFill>
                <a:schemeClr val="dk1"/>
              </a:solidFill>
              <a:latin typeface="Arial"/>
              <a:ea typeface="Arial"/>
              <a:cs typeface="Arial"/>
              <a:sym typeface="Arial"/>
            </a:endParaRPr>
          </a:p>
          <a:p>
            <a:pPr marL="0" marR="0" lvl="0" indent="114300" algn="l" rtl="0">
              <a:lnSpc>
                <a:spcPct val="150000"/>
              </a:lnSpc>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36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 optimal classification of the new instance is the value vj for which P(v</a:t>
            </a:r>
            <a:r>
              <a:rPr lang="en-US" sz="1800" b="0" i="0" u="none" strike="noStrike" cap="none" baseline="-25000">
                <a:solidFill>
                  <a:schemeClr val="dk1"/>
                </a:solidFill>
                <a:latin typeface="Arial"/>
                <a:ea typeface="Arial"/>
                <a:cs typeface="Arial"/>
                <a:sym typeface="Arial"/>
              </a:rPr>
              <a:t>j</a:t>
            </a:r>
            <a:r>
              <a:rPr lang="en-US" sz="1800" b="0" i="0" u="none" strike="noStrike" cap="none">
                <a:solidFill>
                  <a:schemeClr val="dk1"/>
                </a:solidFill>
                <a:latin typeface="Arial"/>
                <a:ea typeface="Arial"/>
                <a:cs typeface="Arial"/>
                <a:sym typeface="Arial"/>
              </a:rPr>
              <a:t> l D) is maximum</a:t>
            </a:r>
            <a:endParaRPr/>
          </a:p>
          <a:p>
            <a:pPr marL="0" marR="0" lvl="0" indent="114300" algn="l" rtl="0">
              <a:lnSpc>
                <a:spcPct val="150000"/>
              </a:lnSpc>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7" name="Google Shape;1707;p25"/>
          <p:cNvSpPr txBox="1">
            <a:spLocks noGrp="1"/>
          </p:cNvSpPr>
          <p:nvPr>
            <p:ph type="body" idx="4294967295"/>
          </p:nvPr>
        </p:nvSpPr>
        <p:spPr>
          <a:xfrm>
            <a:off x="128049" y="46038"/>
            <a:ext cx="6324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2400" b="1">
                <a:solidFill>
                  <a:schemeClr val="dk1"/>
                </a:solidFill>
                <a:latin typeface="Arial"/>
                <a:ea typeface="Arial"/>
                <a:cs typeface="Arial"/>
                <a:sym typeface="Arial"/>
              </a:rPr>
              <a:t>Bayes’ Optimal Classifier</a:t>
            </a:r>
            <a:endParaRPr/>
          </a:p>
        </p:txBody>
      </p:sp>
      <p:pic>
        <p:nvPicPr>
          <p:cNvPr id="1708" name="Google Shape;1708;p25"/>
          <p:cNvPicPr preferRelativeResize="0"/>
          <p:nvPr/>
        </p:nvPicPr>
        <p:blipFill rotWithShape="1">
          <a:blip r:embed="rId4">
            <a:alphaModFix/>
          </a:blip>
          <a:srcRect/>
          <a:stretch/>
        </p:blipFill>
        <p:spPr>
          <a:xfrm>
            <a:off x="2295686" y="2820641"/>
            <a:ext cx="3914614" cy="8095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
        <p:nvSpPr>
          <p:cNvPr id="1715" name="Google Shape;1715;p26"/>
          <p:cNvSpPr txBox="1">
            <a:spLocks noGrp="1"/>
          </p:cNvSpPr>
          <p:nvPr>
            <p:ph type="title"/>
          </p:nvPr>
        </p:nvSpPr>
        <p:spPr>
          <a:xfrm>
            <a:off x="66181" y="53127"/>
            <a:ext cx="8772039" cy="123323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Calibri"/>
              <a:buNone/>
            </a:pPr>
            <a:r>
              <a:rPr lang="en-US" sz="2400" b="1">
                <a:latin typeface="Calibri"/>
                <a:ea typeface="Calibri"/>
                <a:cs typeface="Calibri"/>
                <a:sym typeface="Calibri"/>
              </a:rPr>
              <a:t>Most Probable Classification of New Instances</a:t>
            </a:r>
            <a:endParaRPr/>
          </a:p>
        </p:txBody>
      </p:sp>
      <p:sp>
        <p:nvSpPr>
          <p:cNvPr id="1716" name="Google Shape;1716;p26"/>
          <p:cNvSpPr txBox="1">
            <a:spLocks noGrp="1"/>
          </p:cNvSpPr>
          <p:nvPr>
            <p:ph type="body" idx="1"/>
          </p:nvPr>
        </p:nvSpPr>
        <p:spPr>
          <a:xfrm>
            <a:off x="66181" y="1286359"/>
            <a:ext cx="3972419" cy="5190641"/>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800"/>
              <a:buChar char="•"/>
            </a:pPr>
            <a:r>
              <a:rPr lang="en-US" sz="1800">
                <a:latin typeface="Arial"/>
                <a:ea typeface="Arial"/>
                <a:cs typeface="Arial"/>
                <a:sym typeface="Arial"/>
              </a:rPr>
              <a:t>So far we’ve sought the most probable hypothesis given the data D (i.e., h</a:t>
            </a:r>
            <a:r>
              <a:rPr lang="en-US" sz="1800" baseline="-25000">
                <a:latin typeface="Arial"/>
                <a:ea typeface="Arial"/>
                <a:cs typeface="Arial"/>
                <a:sym typeface="Arial"/>
              </a:rPr>
              <a:t>MAP</a:t>
            </a:r>
            <a:r>
              <a:rPr lang="en-US" sz="1800">
                <a:latin typeface="Arial"/>
                <a:ea typeface="Arial"/>
                <a:cs typeface="Arial"/>
                <a:sym typeface="Arial"/>
              </a:rPr>
              <a:t>)</a:t>
            </a:r>
            <a:endParaRPr/>
          </a:p>
          <a:p>
            <a:pPr marL="342900" lvl="0" indent="-342900" algn="l" rtl="0">
              <a:lnSpc>
                <a:spcPct val="150000"/>
              </a:lnSpc>
              <a:spcBef>
                <a:spcPts val="360"/>
              </a:spcBef>
              <a:spcAft>
                <a:spcPts val="0"/>
              </a:spcAft>
              <a:buClr>
                <a:srgbClr val="C00000"/>
              </a:buClr>
              <a:buSzPts val="1800"/>
              <a:buChar char="•"/>
            </a:pPr>
            <a:r>
              <a:rPr lang="en-US" sz="1800" b="1">
                <a:solidFill>
                  <a:srgbClr val="C00000"/>
                </a:solidFill>
                <a:latin typeface="Arial"/>
                <a:ea typeface="Arial"/>
                <a:cs typeface="Arial"/>
                <a:sym typeface="Arial"/>
              </a:rPr>
              <a:t>Given new instance x, what is its most probable classification?</a:t>
            </a:r>
            <a:endParaRPr/>
          </a:p>
          <a:p>
            <a:pPr marL="742950" lvl="1" indent="-2857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h</a:t>
            </a:r>
            <a:r>
              <a:rPr lang="en-US" sz="1800" baseline="-25000">
                <a:latin typeface="Arial"/>
                <a:ea typeface="Arial"/>
                <a:cs typeface="Arial"/>
                <a:sym typeface="Arial"/>
              </a:rPr>
              <a:t>MAP</a:t>
            </a:r>
            <a:r>
              <a:rPr lang="en-US" sz="1800">
                <a:latin typeface="Arial"/>
                <a:ea typeface="Arial"/>
                <a:cs typeface="Arial"/>
                <a:sym typeface="Arial"/>
              </a:rPr>
              <a:t>(x) is not the most probable classification!</a:t>
            </a:r>
            <a:endParaRPr/>
          </a:p>
          <a:p>
            <a:pPr marL="742950" lvl="1" indent="-171450" algn="l" rtl="0">
              <a:lnSpc>
                <a:spcPct val="150000"/>
              </a:lnSpc>
              <a:spcBef>
                <a:spcPts val="360"/>
              </a:spcBef>
              <a:spcAft>
                <a:spcPts val="0"/>
              </a:spcAft>
              <a:buClr>
                <a:schemeClr val="dk1"/>
              </a:buClr>
              <a:buSzPts val="1800"/>
              <a:buNone/>
            </a:pPr>
            <a:endParaRPr sz="1800">
              <a:latin typeface="Arial"/>
              <a:ea typeface="Arial"/>
              <a:cs typeface="Arial"/>
              <a:sym typeface="Arial"/>
            </a:endParaRPr>
          </a:p>
          <a:p>
            <a:pPr marL="742950" lvl="1" indent="-171450" algn="l" rtl="0">
              <a:lnSpc>
                <a:spcPct val="150000"/>
              </a:lnSpc>
              <a:spcBef>
                <a:spcPts val="360"/>
              </a:spcBef>
              <a:spcAft>
                <a:spcPts val="0"/>
              </a:spcAft>
              <a:buClr>
                <a:schemeClr val="dk1"/>
              </a:buClr>
              <a:buSzPts val="1800"/>
              <a:buNone/>
            </a:pPr>
            <a:endParaRPr sz="1800">
              <a:latin typeface="Arial"/>
              <a:ea typeface="Arial"/>
              <a:cs typeface="Arial"/>
              <a:sym typeface="Arial"/>
            </a:endParaRPr>
          </a:p>
          <a:p>
            <a:pPr marL="742950" lvl="1" indent="-285750" algn="l" rtl="0">
              <a:lnSpc>
                <a:spcPct val="150000"/>
              </a:lnSpc>
              <a:spcBef>
                <a:spcPts val="360"/>
              </a:spcBef>
              <a:spcAft>
                <a:spcPts val="0"/>
              </a:spcAft>
              <a:buClr>
                <a:schemeClr val="dk1"/>
              </a:buClr>
              <a:buSzPts val="1800"/>
              <a:buChar char="–"/>
            </a:pPr>
            <a:r>
              <a:rPr lang="en-US" sz="1800">
                <a:latin typeface="Arial"/>
                <a:ea typeface="Arial"/>
                <a:cs typeface="Arial"/>
                <a:sym typeface="Arial"/>
              </a:rPr>
              <a:t>What’s most probable classification of x?</a:t>
            </a:r>
            <a:endParaRPr/>
          </a:p>
        </p:txBody>
      </p:sp>
      <p:grpSp>
        <p:nvGrpSpPr>
          <p:cNvPr id="1717" name="Google Shape;1717;p26"/>
          <p:cNvGrpSpPr/>
          <p:nvPr/>
        </p:nvGrpSpPr>
        <p:grpSpPr>
          <a:xfrm>
            <a:off x="4243240" y="4964544"/>
            <a:ext cx="3204180" cy="574733"/>
            <a:chOff x="1275024" y="5253899"/>
            <a:chExt cx="3075280" cy="417665"/>
          </a:xfrm>
        </p:grpSpPr>
        <p:pic>
          <p:nvPicPr>
            <p:cNvPr id="1718" name="Google Shape;1718;p26"/>
            <p:cNvPicPr preferRelativeResize="0"/>
            <p:nvPr/>
          </p:nvPicPr>
          <p:blipFill rotWithShape="1">
            <a:blip r:embed="rId3">
              <a:alphaModFix/>
            </a:blip>
            <a:srcRect/>
            <a:stretch/>
          </p:blipFill>
          <p:spPr>
            <a:xfrm>
              <a:off x="1275024" y="5253899"/>
              <a:ext cx="1215766" cy="417665"/>
            </a:xfrm>
            <a:prstGeom prst="rect">
              <a:avLst/>
            </a:prstGeom>
            <a:noFill/>
            <a:ln>
              <a:noFill/>
            </a:ln>
          </p:spPr>
        </p:pic>
        <p:pic>
          <p:nvPicPr>
            <p:cNvPr id="1719" name="Google Shape;1719;p26"/>
            <p:cNvPicPr preferRelativeResize="0"/>
            <p:nvPr/>
          </p:nvPicPr>
          <p:blipFill rotWithShape="1">
            <a:blip r:embed="rId4">
              <a:alphaModFix/>
            </a:blip>
            <a:srcRect/>
            <a:stretch/>
          </p:blipFill>
          <p:spPr>
            <a:xfrm>
              <a:off x="3100783" y="5282250"/>
              <a:ext cx="1249521" cy="267193"/>
            </a:xfrm>
            <a:prstGeom prst="rect">
              <a:avLst/>
            </a:prstGeom>
            <a:noFill/>
            <a:ln>
              <a:noFill/>
            </a:ln>
          </p:spPr>
        </p:pic>
        <p:sp>
          <p:nvSpPr>
            <p:cNvPr id="1720" name="Google Shape;1720;p26"/>
            <p:cNvSpPr txBox="1"/>
            <p:nvPr/>
          </p:nvSpPr>
          <p:spPr>
            <a:xfrm>
              <a:off x="2490790" y="5317158"/>
              <a:ext cx="4828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and</a:t>
              </a:r>
              <a:endParaRPr sz="1400" b="0" i="0" u="none" strike="noStrike" cap="none">
                <a:solidFill>
                  <a:srgbClr val="000000"/>
                </a:solidFill>
                <a:latin typeface="Arial"/>
                <a:ea typeface="Arial"/>
                <a:cs typeface="Arial"/>
                <a:sym typeface="Arial"/>
              </a:endParaRPr>
            </a:p>
          </p:txBody>
        </p:sp>
      </p:grpSp>
      <p:sp>
        <p:nvSpPr>
          <p:cNvPr id="1721" name="Google Shape;1721;p26"/>
          <p:cNvSpPr/>
          <p:nvPr/>
        </p:nvSpPr>
        <p:spPr>
          <a:xfrm>
            <a:off x="4062265" y="1382371"/>
            <a:ext cx="4572000" cy="5078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Consider:</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Three possible hypotheses:</a:t>
            </a:r>
            <a:endParaRPr/>
          </a:p>
          <a:p>
            <a:pPr marL="457200" marR="0" lvl="1" indent="0" algn="l"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   P(h</a:t>
            </a:r>
            <a:r>
              <a:rPr lang="en-US" sz="1800" b="0" i="0" u="none" strike="noStrike" cap="none" baseline="-25000">
                <a:solidFill>
                  <a:srgbClr val="000000"/>
                </a:solidFill>
                <a:latin typeface="Arial"/>
                <a:ea typeface="Arial"/>
                <a:cs typeface="Arial"/>
                <a:sym typeface="Arial"/>
              </a:rPr>
              <a:t>1</a:t>
            </a:r>
            <a:r>
              <a:rPr lang="en-US" sz="1800" b="0" i="0" u="none" strike="noStrike" cap="none">
                <a:solidFill>
                  <a:srgbClr val="000000"/>
                </a:solidFill>
                <a:latin typeface="Arial"/>
                <a:ea typeface="Arial"/>
                <a:cs typeface="Arial"/>
                <a:sym typeface="Arial"/>
              </a:rPr>
              <a:t>|D) = .4, P(h</a:t>
            </a:r>
            <a:r>
              <a:rPr lang="en-US" sz="1800" b="0" i="0" u="none" strike="noStrike" cap="none" baseline="-25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|D) = .3,  P(h</a:t>
            </a:r>
            <a:r>
              <a:rPr lang="en-US" sz="1800" b="0" i="0" u="none" strike="noStrike" cap="none" baseline="-25000">
                <a:solidFill>
                  <a:srgbClr val="000000"/>
                </a:solidFill>
                <a:latin typeface="Arial"/>
                <a:ea typeface="Arial"/>
                <a:cs typeface="Arial"/>
                <a:sym typeface="Arial"/>
              </a:rPr>
              <a:t>3</a:t>
            </a:r>
            <a:r>
              <a:rPr lang="en-US" sz="1800" b="0" i="0" u="none" strike="noStrike" cap="none">
                <a:solidFill>
                  <a:srgbClr val="000000"/>
                </a:solidFill>
                <a:latin typeface="Arial"/>
                <a:ea typeface="Arial"/>
                <a:cs typeface="Arial"/>
                <a:sym typeface="Arial"/>
              </a:rPr>
              <a:t>|D) = .3</a:t>
            </a:r>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  Given new instance x, classification given  by  above 3 hypotheses is</a:t>
            </a:r>
            <a:endParaRPr/>
          </a:p>
          <a:p>
            <a:pPr marL="0" marR="0" lvl="0" indent="0" algn="l"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   h</a:t>
            </a:r>
            <a:r>
              <a:rPr lang="en-US" sz="1800" b="0" i="0" u="none" strike="noStrike" cap="none" baseline="-25000">
                <a:solidFill>
                  <a:srgbClr val="000000"/>
                </a:solidFill>
                <a:latin typeface="Arial"/>
                <a:ea typeface="Arial"/>
                <a:cs typeface="Arial"/>
                <a:sym typeface="Arial"/>
              </a:rPr>
              <a:t>1</a:t>
            </a:r>
            <a:r>
              <a:rPr lang="en-US" sz="1800" b="0" i="0" u="none" strike="noStrike" cap="none">
                <a:solidFill>
                  <a:srgbClr val="000000"/>
                </a:solidFill>
                <a:latin typeface="Arial"/>
                <a:ea typeface="Arial"/>
                <a:cs typeface="Arial"/>
                <a:sym typeface="Arial"/>
              </a:rPr>
              <a:t>(x) = +,  h</a:t>
            </a:r>
            <a:r>
              <a:rPr lang="en-US" sz="1800" b="0" i="0" u="none" strike="noStrike" cap="none" baseline="-25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(x) = −,  h</a:t>
            </a:r>
            <a:r>
              <a:rPr lang="en-US" sz="1800" b="0" i="0" u="none" strike="noStrike" cap="none" baseline="-25000">
                <a:solidFill>
                  <a:srgbClr val="000000"/>
                </a:solidFill>
                <a:latin typeface="Arial"/>
                <a:ea typeface="Arial"/>
                <a:cs typeface="Arial"/>
                <a:sym typeface="Arial"/>
              </a:rPr>
              <a:t>3</a:t>
            </a:r>
            <a:r>
              <a:rPr lang="en-US" sz="1800" b="0" i="0" u="none" strike="noStrike" cap="none">
                <a:solidFill>
                  <a:srgbClr val="000000"/>
                </a:solidFill>
                <a:latin typeface="Arial"/>
                <a:ea typeface="Arial"/>
                <a:cs typeface="Arial"/>
                <a:sym typeface="Arial"/>
              </a:rPr>
              <a:t>(x) = −</a:t>
            </a:r>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 May be the classification for X is</a:t>
            </a:r>
            <a:r>
              <a:rPr lang="en-US" sz="18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rgbClr val="000000"/>
              </a:solidFill>
              <a:latin typeface="Arial"/>
              <a:ea typeface="Arial"/>
              <a:cs typeface="Arial"/>
              <a:sym typeface="Arial"/>
            </a:endParaRPr>
          </a:p>
        </p:txBody>
      </p:sp>
      <p:sp>
        <p:nvSpPr>
          <p:cNvPr id="1722" name="Google Shape;1722;p26"/>
          <p:cNvSpPr/>
          <p:nvPr/>
        </p:nvSpPr>
        <p:spPr>
          <a:xfrm>
            <a:off x="4267200" y="2362200"/>
            <a:ext cx="1332371" cy="589831"/>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latin typeface="Calibri"/>
              <a:ea typeface="Calibri"/>
              <a:cs typeface="Calibri"/>
              <a:sym typeface="Calibri"/>
            </a:endParaRPr>
          </a:p>
        </p:txBody>
      </p:sp>
      <p:sp>
        <p:nvSpPr>
          <p:cNvPr id="1723" name="Google Shape;1723;p26"/>
          <p:cNvSpPr/>
          <p:nvPr/>
        </p:nvSpPr>
        <p:spPr>
          <a:xfrm>
            <a:off x="4228705" y="3669028"/>
            <a:ext cx="1119335" cy="589831"/>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2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
        <p:nvSpPr>
          <p:cNvPr id="1729" name="Google Shape;1729;p2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Example 1 : Bayes Optimal Classifier</a:t>
            </a:r>
            <a:endParaRPr/>
          </a:p>
        </p:txBody>
      </p:sp>
      <p:sp>
        <p:nvSpPr>
          <p:cNvPr id="1730" name="Google Shape;1730;p27"/>
          <p:cNvSpPr txBox="1">
            <a:spLocks noGrp="1"/>
          </p:cNvSpPr>
          <p:nvPr>
            <p:ph type="body" idx="1"/>
          </p:nvPr>
        </p:nvSpPr>
        <p:spPr>
          <a:xfrm>
            <a:off x="279922" y="1397467"/>
            <a:ext cx="8252518" cy="5284922"/>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360"/>
              </a:spcBef>
              <a:spcAft>
                <a:spcPts val="0"/>
              </a:spcAft>
              <a:buSzPts val="1800"/>
              <a:buNone/>
            </a:pPr>
            <a:r>
              <a:rPr lang="en-US" sz="1800" b="1">
                <a:latin typeface="Arial"/>
                <a:ea typeface="Arial"/>
                <a:cs typeface="Arial"/>
                <a:sym typeface="Arial"/>
              </a:rPr>
              <a:t>Bayes optimal classification:</a:t>
            </a:r>
            <a:endParaRPr/>
          </a:p>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Example:</a:t>
            </a:r>
            <a:endParaRPr/>
          </a:p>
          <a:p>
            <a:pPr marL="457200" lvl="0" indent="-342900" algn="ctr" rtl="0">
              <a:lnSpc>
                <a:spcPct val="90000"/>
              </a:lnSpc>
              <a:spcBef>
                <a:spcPts val="360"/>
              </a:spcBef>
              <a:spcAft>
                <a:spcPts val="0"/>
              </a:spcAft>
              <a:buSzPts val="1800"/>
              <a:buFont typeface="Noto Sans Symbols"/>
              <a:buNone/>
            </a:pP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1</a:t>
            </a:r>
            <a:r>
              <a:rPr lang="en-US" sz="1800">
                <a:latin typeface="Arial"/>
                <a:ea typeface="Arial"/>
                <a:cs typeface="Arial"/>
                <a:sym typeface="Arial"/>
              </a:rPr>
              <a:t>|</a:t>
            </a:r>
            <a:r>
              <a:rPr lang="en-US" sz="1800" i="1">
                <a:latin typeface="Arial"/>
                <a:ea typeface="Arial"/>
                <a:cs typeface="Arial"/>
                <a:sym typeface="Arial"/>
              </a:rPr>
              <a:t>D</a:t>
            </a:r>
            <a:r>
              <a:rPr lang="en-US" sz="1800">
                <a:latin typeface="Arial"/>
                <a:ea typeface="Arial"/>
                <a:cs typeface="Arial"/>
                <a:sym typeface="Arial"/>
              </a:rPr>
              <a:t>) = .4,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1</a:t>
            </a:r>
            <a:r>
              <a:rPr lang="en-US" sz="1800">
                <a:latin typeface="Arial"/>
                <a:ea typeface="Arial"/>
                <a:cs typeface="Arial"/>
                <a:sym typeface="Arial"/>
              </a:rPr>
              <a:t>) = 0,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1</a:t>
            </a:r>
            <a:r>
              <a:rPr lang="en-US" sz="1800">
                <a:latin typeface="Arial"/>
                <a:ea typeface="Arial"/>
                <a:cs typeface="Arial"/>
                <a:sym typeface="Arial"/>
              </a:rPr>
              <a:t>) = 1</a:t>
            </a:r>
            <a:endParaRPr/>
          </a:p>
          <a:p>
            <a:pPr marL="457200" lvl="0" indent="-342900" algn="ctr" rtl="0">
              <a:lnSpc>
                <a:spcPct val="90000"/>
              </a:lnSpc>
              <a:spcBef>
                <a:spcPts val="360"/>
              </a:spcBef>
              <a:spcAft>
                <a:spcPts val="0"/>
              </a:spcAft>
              <a:buSzPts val="1800"/>
              <a:buFont typeface="Noto Sans Symbols"/>
              <a:buNone/>
            </a:pPr>
            <a:endParaRPr sz="1800">
              <a:latin typeface="Arial"/>
              <a:ea typeface="Arial"/>
              <a:cs typeface="Arial"/>
              <a:sym typeface="Arial"/>
            </a:endParaRPr>
          </a:p>
          <a:p>
            <a:pPr marL="457200" lvl="0" indent="-342900" algn="ctr" rtl="0">
              <a:lnSpc>
                <a:spcPct val="90000"/>
              </a:lnSpc>
              <a:spcBef>
                <a:spcPts val="360"/>
              </a:spcBef>
              <a:spcAft>
                <a:spcPts val="0"/>
              </a:spcAft>
              <a:buSzPts val="1800"/>
              <a:buFont typeface="Noto Sans Symbols"/>
              <a:buNone/>
            </a:pP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2</a:t>
            </a:r>
            <a:r>
              <a:rPr lang="en-US" sz="1800">
                <a:latin typeface="Arial"/>
                <a:ea typeface="Arial"/>
                <a:cs typeface="Arial"/>
                <a:sym typeface="Arial"/>
              </a:rPr>
              <a:t>|</a:t>
            </a:r>
            <a:r>
              <a:rPr lang="en-US" sz="1800" i="1">
                <a:latin typeface="Arial"/>
                <a:ea typeface="Arial"/>
                <a:cs typeface="Arial"/>
                <a:sym typeface="Arial"/>
              </a:rPr>
              <a:t>D</a:t>
            </a:r>
            <a:r>
              <a:rPr lang="en-US" sz="1800">
                <a:latin typeface="Arial"/>
                <a:ea typeface="Arial"/>
                <a:cs typeface="Arial"/>
                <a:sym typeface="Arial"/>
              </a:rPr>
              <a:t>) = .3,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2</a:t>
            </a:r>
            <a:r>
              <a:rPr lang="en-US" sz="1800">
                <a:latin typeface="Arial"/>
                <a:ea typeface="Arial"/>
                <a:cs typeface="Arial"/>
                <a:sym typeface="Arial"/>
              </a:rPr>
              <a:t>) = 1,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2</a:t>
            </a:r>
            <a:r>
              <a:rPr lang="en-US" sz="1800">
                <a:latin typeface="Arial"/>
                <a:ea typeface="Arial"/>
                <a:cs typeface="Arial"/>
                <a:sym typeface="Arial"/>
              </a:rPr>
              <a:t>) = 0</a:t>
            </a:r>
            <a:endParaRPr/>
          </a:p>
          <a:p>
            <a:pPr marL="457200" lvl="0" indent="-342900" algn="ctr" rtl="0">
              <a:lnSpc>
                <a:spcPct val="90000"/>
              </a:lnSpc>
              <a:spcBef>
                <a:spcPts val="360"/>
              </a:spcBef>
              <a:spcAft>
                <a:spcPts val="0"/>
              </a:spcAft>
              <a:buSzPts val="1800"/>
              <a:buFont typeface="Noto Sans Symbols"/>
              <a:buNone/>
            </a:pPr>
            <a:endParaRPr sz="1800">
              <a:latin typeface="Arial"/>
              <a:ea typeface="Arial"/>
              <a:cs typeface="Arial"/>
              <a:sym typeface="Arial"/>
            </a:endParaRPr>
          </a:p>
          <a:p>
            <a:pPr marL="457200" lvl="0" indent="-342900" algn="ctr" rtl="0">
              <a:lnSpc>
                <a:spcPct val="90000"/>
              </a:lnSpc>
              <a:spcBef>
                <a:spcPts val="360"/>
              </a:spcBef>
              <a:spcAft>
                <a:spcPts val="0"/>
              </a:spcAft>
              <a:buSzPts val="1800"/>
              <a:buFont typeface="Noto Sans Symbols"/>
              <a:buNone/>
            </a:pP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3</a:t>
            </a:r>
            <a:r>
              <a:rPr lang="en-US" sz="1800">
                <a:latin typeface="Arial"/>
                <a:ea typeface="Arial"/>
                <a:cs typeface="Arial"/>
                <a:sym typeface="Arial"/>
              </a:rPr>
              <a:t>|</a:t>
            </a:r>
            <a:r>
              <a:rPr lang="en-US" sz="1800" i="1">
                <a:latin typeface="Arial"/>
                <a:ea typeface="Arial"/>
                <a:cs typeface="Arial"/>
                <a:sym typeface="Arial"/>
              </a:rPr>
              <a:t>D</a:t>
            </a:r>
            <a:r>
              <a:rPr lang="en-US" sz="1800">
                <a:latin typeface="Arial"/>
                <a:ea typeface="Arial"/>
                <a:cs typeface="Arial"/>
                <a:sym typeface="Arial"/>
              </a:rPr>
              <a:t>) = .3,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3</a:t>
            </a:r>
            <a:r>
              <a:rPr lang="en-US" sz="1800">
                <a:latin typeface="Arial"/>
                <a:ea typeface="Arial"/>
                <a:cs typeface="Arial"/>
                <a:sym typeface="Arial"/>
              </a:rPr>
              <a:t>) = 1,  </a:t>
            </a:r>
            <a:r>
              <a:rPr lang="en-US" sz="1800" i="1">
                <a:latin typeface="Arial"/>
                <a:ea typeface="Arial"/>
                <a:cs typeface="Arial"/>
                <a:sym typeface="Arial"/>
              </a:rPr>
              <a:t>P</a:t>
            </a:r>
            <a:r>
              <a:rPr lang="en-US" sz="1800">
                <a:latin typeface="Arial"/>
                <a:ea typeface="Arial"/>
                <a:cs typeface="Arial"/>
                <a:sym typeface="Arial"/>
              </a:rPr>
              <a:t>(+|</a:t>
            </a:r>
            <a:r>
              <a:rPr lang="en-US" sz="1800" i="1">
                <a:latin typeface="Arial"/>
                <a:ea typeface="Arial"/>
                <a:cs typeface="Arial"/>
                <a:sym typeface="Arial"/>
              </a:rPr>
              <a:t>h</a:t>
            </a:r>
            <a:r>
              <a:rPr lang="en-US" sz="1800" baseline="-25000">
                <a:latin typeface="Arial"/>
                <a:ea typeface="Arial"/>
                <a:cs typeface="Arial"/>
                <a:sym typeface="Arial"/>
              </a:rPr>
              <a:t>3</a:t>
            </a:r>
            <a:r>
              <a:rPr lang="en-US" sz="1800">
                <a:latin typeface="Arial"/>
                <a:ea typeface="Arial"/>
                <a:cs typeface="Arial"/>
                <a:sym typeface="Arial"/>
              </a:rPr>
              <a:t>) = 0</a:t>
            </a:r>
            <a:endParaRPr/>
          </a:p>
          <a:p>
            <a:pPr marL="457200" lvl="0" indent="-342900" algn="l" rtl="0">
              <a:lnSpc>
                <a:spcPct val="100000"/>
              </a:lnSpc>
              <a:spcBef>
                <a:spcPts val="360"/>
              </a:spcBef>
              <a:spcAft>
                <a:spcPts val="0"/>
              </a:spcAft>
              <a:buSzPts val="1800"/>
              <a:buFont typeface="Noto Sans Symbols"/>
              <a:buNone/>
            </a:pPr>
            <a:r>
              <a:rPr lang="en-US" sz="1800">
                <a:latin typeface="Arial"/>
                <a:ea typeface="Arial"/>
                <a:cs typeface="Arial"/>
                <a:sym typeface="Arial"/>
              </a:rPr>
              <a:t>	therefore</a:t>
            </a:r>
            <a:endParaRPr/>
          </a:p>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SzPts val="1800"/>
              <a:buFont typeface="Noto Sans Symbols"/>
              <a:buNone/>
            </a:pPr>
            <a:r>
              <a:rPr lang="en-US" sz="1800">
                <a:latin typeface="Arial"/>
                <a:ea typeface="Arial"/>
                <a:cs typeface="Arial"/>
                <a:sym typeface="Arial"/>
              </a:rPr>
              <a:t>	</a:t>
            </a:r>
            <a:endParaRPr sz="1800">
              <a:latin typeface="Arial"/>
              <a:ea typeface="Arial"/>
              <a:cs typeface="Arial"/>
              <a:sym typeface="Arial"/>
            </a:endParaRPr>
          </a:p>
          <a:p>
            <a:pPr marL="457200" lvl="0" indent="-342900" algn="l" rtl="0">
              <a:lnSpc>
                <a:spcPct val="100000"/>
              </a:lnSpc>
              <a:spcBef>
                <a:spcPts val="360"/>
              </a:spcBef>
              <a:spcAft>
                <a:spcPts val="0"/>
              </a:spcAft>
              <a:buSzPts val="1800"/>
              <a:buFont typeface="Noto Sans Symbols"/>
              <a:buNone/>
            </a:pPr>
            <a:r>
              <a:rPr lang="en-US" sz="1800">
                <a:latin typeface="Arial"/>
                <a:ea typeface="Arial"/>
                <a:cs typeface="Arial"/>
                <a:sym typeface="Arial"/>
              </a:rPr>
              <a:t>and</a:t>
            </a:r>
            <a:endParaRPr sz="1800">
              <a:latin typeface="Arial"/>
              <a:ea typeface="Arial"/>
              <a:cs typeface="Arial"/>
              <a:sym typeface="Arial"/>
            </a:endParaRPr>
          </a:p>
        </p:txBody>
      </p:sp>
      <p:pic>
        <p:nvPicPr>
          <p:cNvPr id="1731" name="Google Shape;1731;p27"/>
          <p:cNvPicPr preferRelativeResize="0"/>
          <p:nvPr/>
        </p:nvPicPr>
        <p:blipFill rotWithShape="1">
          <a:blip r:embed="rId3">
            <a:alphaModFix/>
          </a:blip>
          <a:srcRect/>
          <a:stretch/>
        </p:blipFill>
        <p:spPr>
          <a:xfrm>
            <a:off x="4188145" y="1492483"/>
            <a:ext cx="3238500" cy="504825"/>
          </a:xfrm>
          <a:prstGeom prst="rect">
            <a:avLst/>
          </a:prstGeom>
          <a:noFill/>
          <a:ln>
            <a:noFill/>
          </a:ln>
        </p:spPr>
      </p:pic>
      <p:pic>
        <p:nvPicPr>
          <p:cNvPr id="1732" name="Google Shape;1732;p27"/>
          <p:cNvPicPr preferRelativeResize="0"/>
          <p:nvPr/>
        </p:nvPicPr>
        <p:blipFill rotWithShape="1">
          <a:blip r:embed="rId4">
            <a:alphaModFix/>
          </a:blip>
          <a:srcRect/>
          <a:stretch/>
        </p:blipFill>
        <p:spPr>
          <a:xfrm>
            <a:off x="2949895" y="4612624"/>
            <a:ext cx="2857500" cy="949325"/>
          </a:xfrm>
          <a:prstGeom prst="rect">
            <a:avLst/>
          </a:prstGeom>
          <a:noFill/>
          <a:ln>
            <a:noFill/>
          </a:ln>
        </p:spPr>
      </p:pic>
      <p:pic>
        <p:nvPicPr>
          <p:cNvPr id="1733" name="Google Shape;1733;p27"/>
          <p:cNvPicPr preferRelativeResize="0"/>
          <p:nvPr/>
        </p:nvPicPr>
        <p:blipFill rotWithShape="1">
          <a:blip r:embed="rId5">
            <a:alphaModFix/>
          </a:blip>
          <a:srcRect/>
          <a:stretch/>
        </p:blipFill>
        <p:spPr>
          <a:xfrm>
            <a:off x="2521421" y="5834672"/>
            <a:ext cx="4181897" cy="570578"/>
          </a:xfrm>
          <a:prstGeom prst="rect">
            <a:avLst/>
          </a:prstGeom>
          <a:noFill/>
          <a:ln w="9525" cap="flat" cmpd="sng">
            <a:solidFill>
              <a:schemeClr val="dk1"/>
            </a:solidFill>
            <a:prstDash val="solid"/>
            <a:miter lim="800000"/>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
        <p:nvSpPr>
          <p:cNvPr id="1739" name="Google Shape;1739;p2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sz="2400" b="1">
                <a:latin typeface="Arial"/>
                <a:ea typeface="Arial"/>
                <a:cs typeface="Arial"/>
                <a:sym typeface="Arial"/>
              </a:rPr>
              <a:t>Gibbs Classifier</a:t>
            </a:r>
            <a:endParaRPr/>
          </a:p>
        </p:txBody>
      </p:sp>
      <p:sp>
        <p:nvSpPr>
          <p:cNvPr id="1740" name="Google Shape;1740;p28"/>
          <p:cNvSpPr txBox="1">
            <a:spLocks noGrp="1"/>
          </p:cNvSpPr>
          <p:nvPr>
            <p:ph type="body" idx="1"/>
          </p:nvPr>
        </p:nvSpPr>
        <p:spPr>
          <a:xfrm>
            <a:off x="0" y="1402705"/>
            <a:ext cx="6629400" cy="522292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en-US" sz="1800" dirty="0">
                <a:latin typeface="Arial"/>
                <a:ea typeface="Arial"/>
                <a:cs typeface="Arial"/>
                <a:sym typeface="Arial"/>
              </a:rPr>
              <a:t>Bayes optimal classifier provides best result, but can be expensive if many hypotheses.</a:t>
            </a:r>
            <a:endParaRPr dirty="0"/>
          </a:p>
          <a:p>
            <a:pPr marL="342900" lvl="0" indent="-342900" algn="l" rtl="0">
              <a:spcBef>
                <a:spcPts val="360"/>
              </a:spcBef>
              <a:spcAft>
                <a:spcPts val="0"/>
              </a:spcAft>
              <a:buClr>
                <a:schemeClr val="dk1"/>
              </a:buClr>
              <a:buSzPts val="1800"/>
              <a:buChar char="•"/>
            </a:pPr>
            <a:r>
              <a:rPr lang="en-US" sz="1800" dirty="0">
                <a:latin typeface="Arial"/>
                <a:ea typeface="Arial"/>
                <a:cs typeface="Arial"/>
                <a:sym typeface="Arial"/>
              </a:rPr>
              <a:t>Gibbs algorithm:</a:t>
            </a:r>
            <a:endParaRPr dirty="0"/>
          </a:p>
          <a:p>
            <a:pPr marL="742950" lvl="1" indent="-285750" algn="l" rtl="0">
              <a:spcBef>
                <a:spcPts val="360"/>
              </a:spcBef>
              <a:spcAft>
                <a:spcPts val="0"/>
              </a:spcAft>
              <a:buClr>
                <a:schemeClr val="dk1"/>
              </a:buClr>
              <a:buSzPts val="1800"/>
              <a:buChar char="–"/>
            </a:pPr>
            <a:r>
              <a:rPr lang="en-US" sz="1800" dirty="0">
                <a:latin typeface="Arial"/>
                <a:ea typeface="Arial"/>
                <a:cs typeface="Arial"/>
                <a:sym typeface="Arial"/>
              </a:rPr>
              <a:t>Choose one hypothesis at random, according to posterior prob. Distribution over h , </a:t>
            </a:r>
            <a:r>
              <a:rPr lang="en-US" sz="1800" i="1" dirty="0">
                <a:latin typeface="Arial"/>
                <a:ea typeface="Arial"/>
                <a:cs typeface="Arial"/>
                <a:sym typeface="Arial"/>
              </a:rPr>
              <a:t>P</a:t>
            </a:r>
            <a:r>
              <a:rPr lang="en-US" sz="1800" dirty="0">
                <a:latin typeface="Arial"/>
                <a:ea typeface="Arial"/>
                <a:cs typeface="Arial"/>
                <a:sym typeface="Arial"/>
              </a:rPr>
              <a:t>(</a:t>
            </a:r>
            <a:r>
              <a:rPr lang="en-US" sz="1800" i="1" dirty="0" err="1">
                <a:latin typeface="Arial"/>
                <a:ea typeface="Arial"/>
                <a:cs typeface="Arial"/>
                <a:sym typeface="Arial"/>
              </a:rPr>
              <a:t>h</a:t>
            </a:r>
            <a:r>
              <a:rPr lang="en-US" sz="1800" dirty="0" err="1">
                <a:latin typeface="Arial"/>
                <a:ea typeface="Arial"/>
                <a:cs typeface="Arial"/>
                <a:sym typeface="Arial"/>
              </a:rPr>
              <a:t>|</a:t>
            </a:r>
            <a:r>
              <a:rPr lang="en-US" sz="1800" i="1" dirty="0" err="1">
                <a:latin typeface="Arial"/>
                <a:ea typeface="Arial"/>
                <a:cs typeface="Arial"/>
                <a:sym typeface="Arial"/>
              </a:rPr>
              <a:t>D</a:t>
            </a:r>
            <a:r>
              <a:rPr lang="en-US" sz="1800" dirty="0">
                <a:latin typeface="Arial"/>
                <a:ea typeface="Arial"/>
                <a:cs typeface="Arial"/>
                <a:sym typeface="Arial"/>
              </a:rPr>
              <a:t>)</a:t>
            </a:r>
            <a:endParaRPr dirty="0"/>
          </a:p>
          <a:p>
            <a:pPr marL="742950" lvl="1" indent="-285750" algn="l" rtl="0">
              <a:spcBef>
                <a:spcPts val="360"/>
              </a:spcBef>
              <a:spcAft>
                <a:spcPts val="0"/>
              </a:spcAft>
              <a:buClr>
                <a:schemeClr val="dk1"/>
              </a:buClr>
              <a:buSzPts val="1800"/>
              <a:buChar char="–"/>
            </a:pPr>
            <a:r>
              <a:rPr lang="en-US" sz="1800" dirty="0">
                <a:latin typeface="Arial"/>
                <a:ea typeface="Arial"/>
                <a:cs typeface="Arial"/>
                <a:sym typeface="Arial"/>
              </a:rPr>
              <a:t>Use this h to classify new instance</a:t>
            </a:r>
            <a:endParaRPr dirty="0"/>
          </a:p>
          <a:p>
            <a:pPr marL="342900" lvl="0" indent="-342900" algn="l" rtl="0">
              <a:spcBef>
                <a:spcPts val="360"/>
              </a:spcBef>
              <a:spcAft>
                <a:spcPts val="0"/>
              </a:spcAft>
              <a:buClr>
                <a:srgbClr val="FF0000"/>
              </a:buClr>
              <a:buSzPts val="1800"/>
              <a:buChar char="•"/>
            </a:pPr>
            <a:r>
              <a:rPr lang="en-US" sz="1800" dirty="0">
                <a:solidFill>
                  <a:srgbClr val="FF0000"/>
                </a:solidFill>
                <a:latin typeface="Arial"/>
                <a:ea typeface="Arial"/>
                <a:cs typeface="Arial"/>
                <a:sym typeface="Arial"/>
              </a:rPr>
              <a:t>Surprising fact: under certain conditions, the expected misclassification error for the Gibbs algorithm is at most twice the expected error of the Bayes optimal classifier</a:t>
            </a:r>
            <a:endParaRPr sz="1800" dirty="0">
              <a:solidFill>
                <a:srgbClr val="FF0000"/>
              </a:solidFill>
              <a:latin typeface="Arial"/>
              <a:ea typeface="Arial"/>
              <a:cs typeface="Arial"/>
              <a:sym typeface="Arial"/>
            </a:endParaRPr>
          </a:p>
          <a:p>
            <a:pPr marL="114300" lvl="0" indent="0" algn="ctr" rtl="0">
              <a:spcBef>
                <a:spcPts val="360"/>
              </a:spcBef>
              <a:spcAft>
                <a:spcPts val="0"/>
              </a:spcAft>
              <a:buClr>
                <a:schemeClr val="dk1"/>
              </a:buClr>
              <a:buSzPts val="1800"/>
              <a:buNone/>
            </a:pPr>
            <a:r>
              <a:rPr lang="en-US" sz="1800" i="1" dirty="0">
                <a:latin typeface="Arial"/>
                <a:ea typeface="Arial"/>
                <a:cs typeface="Arial"/>
                <a:sym typeface="Arial"/>
              </a:rPr>
              <a:t>E</a:t>
            </a:r>
            <a:r>
              <a:rPr lang="en-US" sz="1800" dirty="0">
                <a:latin typeface="Arial"/>
                <a:ea typeface="Arial"/>
                <a:cs typeface="Arial"/>
                <a:sym typeface="Arial"/>
              </a:rPr>
              <a:t>[</a:t>
            </a:r>
            <a:r>
              <a:rPr lang="en-US" sz="1800" i="1" dirty="0" err="1">
                <a:latin typeface="Arial"/>
                <a:ea typeface="Arial"/>
                <a:cs typeface="Arial"/>
                <a:sym typeface="Arial"/>
              </a:rPr>
              <a:t>error</a:t>
            </a:r>
            <a:r>
              <a:rPr lang="en-US" sz="1800" i="1" baseline="-25000" dirty="0" err="1">
                <a:latin typeface="Arial"/>
                <a:ea typeface="Arial"/>
                <a:cs typeface="Arial"/>
                <a:sym typeface="Arial"/>
              </a:rPr>
              <a:t>Gibbs</a:t>
            </a:r>
            <a:r>
              <a:rPr lang="en-US" sz="1800" dirty="0">
                <a:latin typeface="Arial"/>
                <a:ea typeface="Arial"/>
                <a:cs typeface="Arial"/>
                <a:sym typeface="Arial"/>
              </a:rPr>
              <a:t>]  ≤  2</a:t>
            </a:r>
            <a:r>
              <a:rPr lang="en-US" sz="1800" i="1" dirty="0">
                <a:latin typeface="Arial"/>
                <a:ea typeface="Arial"/>
                <a:cs typeface="Arial"/>
                <a:sym typeface="Arial"/>
              </a:rPr>
              <a:t>E </a:t>
            </a:r>
            <a:r>
              <a:rPr lang="en-US" sz="1800" dirty="0">
                <a:latin typeface="Arial"/>
                <a:ea typeface="Arial"/>
                <a:cs typeface="Arial"/>
                <a:sym typeface="Arial"/>
              </a:rPr>
              <a:t>[</a:t>
            </a:r>
            <a:r>
              <a:rPr lang="en-US" sz="1800" i="1" dirty="0" err="1">
                <a:latin typeface="Arial"/>
                <a:ea typeface="Arial"/>
                <a:cs typeface="Arial"/>
                <a:sym typeface="Arial"/>
              </a:rPr>
              <a:t>error</a:t>
            </a:r>
            <a:r>
              <a:rPr lang="en-US" sz="1800" i="1" baseline="-25000" dirty="0" err="1">
                <a:latin typeface="Arial"/>
                <a:ea typeface="Arial"/>
                <a:cs typeface="Arial"/>
                <a:sym typeface="Arial"/>
              </a:rPr>
              <a:t>BayesOptional</a:t>
            </a:r>
            <a:r>
              <a:rPr lang="en-US" sz="1800" dirty="0">
                <a:latin typeface="Arial"/>
                <a:ea typeface="Arial"/>
                <a:cs typeface="Arial"/>
                <a:sym typeface="Arial"/>
              </a:rPr>
              <a:t>] </a:t>
            </a:r>
            <a:endParaRPr dirty="0"/>
          </a:p>
          <a:p>
            <a:pPr marL="342900" lvl="0" indent="-228600" algn="l" rtl="0">
              <a:spcBef>
                <a:spcPts val="360"/>
              </a:spcBef>
              <a:spcAft>
                <a:spcPts val="0"/>
              </a:spcAft>
              <a:buClr>
                <a:schemeClr val="dk1"/>
              </a:buClr>
              <a:buSzPts val="1800"/>
              <a:buNone/>
            </a:pPr>
            <a:endParaRPr sz="1800" dirty="0">
              <a:latin typeface="Arial"/>
              <a:ea typeface="Arial"/>
              <a:cs typeface="Arial"/>
              <a:sym typeface="Arial"/>
            </a:endParaRPr>
          </a:p>
          <a:p>
            <a:pPr marL="342900" lvl="0" indent="-342900" algn="l" rtl="0">
              <a:spcBef>
                <a:spcPts val="360"/>
              </a:spcBef>
              <a:spcAft>
                <a:spcPts val="0"/>
              </a:spcAft>
              <a:buClr>
                <a:schemeClr val="dk1"/>
              </a:buClr>
              <a:buSzPts val="1800"/>
              <a:buChar char="•"/>
            </a:pPr>
            <a:r>
              <a:rPr lang="en-US" sz="1800" dirty="0">
                <a:latin typeface="Arial"/>
                <a:ea typeface="Arial"/>
                <a:cs typeface="Arial"/>
                <a:sym typeface="Arial"/>
              </a:rPr>
              <a:t>Suppose correct, uniform prior distribution over </a:t>
            </a:r>
            <a:r>
              <a:rPr lang="en-US" sz="1800" i="1" dirty="0">
                <a:latin typeface="Arial"/>
                <a:ea typeface="Arial"/>
                <a:cs typeface="Arial"/>
                <a:sym typeface="Arial"/>
              </a:rPr>
              <a:t>H</a:t>
            </a:r>
            <a:r>
              <a:rPr lang="en-US" sz="1800" dirty="0">
                <a:latin typeface="Arial"/>
                <a:ea typeface="Arial"/>
                <a:cs typeface="Arial"/>
                <a:sym typeface="Arial"/>
              </a:rPr>
              <a:t>, then</a:t>
            </a:r>
            <a:endParaRPr dirty="0"/>
          </a:p>
          <a:p>
            <a:pPr marL="742950" lvl="1" indent="-285750" algn="l" rtl="0">
              <a:spcBef>
                <a:spcPts val="360"/>
              </a:spcBef>
              <a:spcAft>
                <a:spcPts val="0"/>
              </a:spcAft>
              <a:buClr>
                <a:schemeClr val="dk1"/>
              </a:buClr>
              <a:buSzPts val="1800"/>
              <a:buChar char="–"/>
            </a:pPr>
            <a:r>
              <a:rPr lang="en-US" sz="1800" dirty="0">
                <a:latin typeface="Arial"/>
                <a:ea typeface="Arial"/>
                <a:cs typeface="Arial"/>
                <a:sym typeface="Arial"/>
              </a:rPr>
              <a:t>Pick any hypothesis from </a:t>
            </a:r>
            <a:r>
              <a:rPr lang="en-US" sz="1800" i="1" dirty="0">
                <a:latin typeface="Arial"/>
                <a:ea typeface="Arial"/>
                <a:cs typeface="Arial"/>
                <a:sym typeface="Arial"/>
              </a:rPr>
              <a:t>Version space</a:t>
            </a:r>
            <a:r>
              <a:rPr lang="en-US" sz="1800" dirty="0">
                <a:latin typeface="Arial"/>
                <a:ea typeface="Arial"/>
                <a:cs typeface="Arial"/>
                <a:sym typeface="Arial"/>
              </a:rPr>
              <a:t>, with uniform probability</a:t>
            </a:r>
            <a:endParaRPr dirty="0"/>
          </a:p>
          <a:p>
            <a:pPr marL="742950" lvl="1" indent="-285750" algn="l" rtl="0">
              <a:spcBef>
                <a:spcPts val="360"/>
              </a:spcBef>
              <a:spcAft>
                <a:spcPts val="0"/>
              </a:spcAft>
              <a:buClr>
                <a:schemeClr val="dk1"/>
              </a:buClr>
              <a:buSzPts val="1800"/>
              <a:buChar char="–"/>
            </a:pPr>
            <a:r>
              <a:rPr lang="en-US" sz="1800" dirty="0">
                <a:latin typeface="Arial"/>
                <a:ea typeface="Arial"/>
                <a:cs typeface="Arial"/>
                <a:sym typeface="Arial"/>
              </a:rPr>
              <a:t>Its expected error no worse than twice Bayes optimal</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9"/>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Parameter Estimation in ML - Summary</a:t>
            </a:r>
            <a:endParaRPr sz="1800" b="1">
              <a:latin typeface="Arial"/>
              <a:ea typeface="Arial"/>
              <a:cs typeface="Arial"/>
              <a:sym typeface="Arial"/>
            </a:endParaRPr>
          </a:p>
        </p:txBody>
      </p:sp>
      <p:sp>
        <p:nvSpPr>
          <p:cNvPr id="1747" name="Google Shape;1747;p29"/>
          <p:cNvSpPr txBox="1"/>
          <p:nvPr/>
        </p:nvSpPr>
        <p:spPr>
          <a:xfrm>
            <a:off x="2994601" y="3226368"/>
            <a:ext cx="200202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748" name="Google Shape;1748;p29"/>
          <p:cNvSpPr/>
          <p:nvPr/>
        </p:nvSpPr>
        <p:spPr>
          <a:xfrm>
            <a:off x="2971800" y="3564922"/>
            <a:ext cx="3657893" cy="374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749" name="Google Shape;1749;p29"/>
          <p:cNvSpPr/>
          <p:nvPr/>
        </p:nvSpPr>
        <p:spPr>
          <a:xfrm>
            <a:off x="-685800" y="4378034"/>
            <a:ext cx="4876800" cy="738664"/>
          </a:xfrm>
          <a:prstGeom prst="rect">
            <a:avLst/>
          </a:prstGeom>
          <a:noFill/>
          <a:ln>
            <a:noFill/>
          </a:ln>
        </p:spPr>
        <p:txBody>
          <a:bodyPr spcFirstLastPara="1" wrap="square" lIns="91425" tIns="45700" rIns="91425" bIns="45700" anchor="t" anchorCtr="0">
            <a:spAutoFit/>
          </a:bodyPr>
          <a:lstStyle/>
          <a:p>
            <a:pPr marL="457200" marR="0" lvl="1"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Maximum Likelihood Estimation (MLE) </a:t>
            </a:r>
            <a:endParaRPr/>
          </a:p>
          <a:p>
            <a:pPr marL="914400" marR="0" lvl="2"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select that parameters 𝜃 that make the observed data the most likely</a:t>
            </a:r>
            <a:endParaRPr sz="1400" b="0" i="0" u="none" strike="noStrike" cap="none">
              <a:solidFill>
                <a:srgbClr val="000000"/>
              </a:solidFill>
              <a:latin typeface="Arial"/>
              <a:ea typeface="Arial"/>
              <a:cs typeface="Arial"/>
              <a:sym typeface="Arial"/>
            </a:endParaRPr>
          </a:p>
        </p:txBody>
      </p:sp>
      <p:sp>
        <p:nvSpPr>
          <p:cNvPr id="1750" name="Google Shape;1750;p29"/>
          <p:cNvSpPr/>
          <p:nvPr/>
        </p:nvSpPr>
        <p:spPr>
          <a:xfrm>
            <a:off x="4195763" y="4350334"/>
            <a:ext cx="4572000" cy="760208"/>
          </a:xfrm>
          <a:prstGeom prst="rect">
            <a:avLst/>
          </a:prstGeom>
          <a:noFill/>
          <a:ln>
            <a:noFill/>
          </a:ln>
        </p:spPr>
        <p:txBody>
          <a:bodyPr spcFirstLastPara="1" wrap="square" lIns="91425" tIns="45700" rIns="91425" bIns="45700" anchor="t" anchorCtr="0">
            <a:spAutoFit/>
          </a:bodyPr>
          <a:lstStyle/>
          <a:p>
            <a:pPr marL="457200" marR="0" lvl="1" indent="0" algn="ctr" rtl="0">
              <a:lnSpc>
                <a:spcPct val="11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Maximum A Posteriori (MAP)</a:t>
            </a:r>
            <a:endParaRPr/>
          </a:p>
          <a:p>
            <a:pPr marL="914400" marR="0" lvl="2" indent="0" algn="l" rtl="0">
              <a:lnSpc>
                <a:spcPct val="100000"/>
              </a:lnSpc>
              <a:spcBef>
                <a:spcPts val="0"/>
              </a:spcBef>
              <a:spcAft>
                <a:spcPts val="0"/>
              </a:spcAft>
              <a:buClr>
                <a:srgbClr val="0070C0"/>
              </a:buClr>
              <a:buSzPts val="1400"/>
              <a:buFont typeface="Arial"/>
              <a:buNone/>
            </a:pPr>
            <a:r>
              <a:rPr lang="en-US" sz="1400" b="0" i="0" u="none" strike="noStrike" cap="none">
                <a:solidFill>
                  <a:srgbClr val="0070C0"/>
                </a:solidFill>
                <a:latin typeface="Arial"/>
                <a:ea typeface="Arial"/>
                <a:cs typeface="Arial"/>
                <a:sym typeface="Arial"/>
              </a:rPr>
              <a:t>choose the parameters 𝜃  that is the most likely, given the data</a:t>
            </a:r>
            <a:endParaRPr/>
          </a:p>
        </p:txBody>
      </p:sp>
      <p:cxnSp>
        <p:nvCxnSpPr>
          <p:cNvPr id="1751" name="Google Shape;1751;p29"/>
          <p:cNvCxnSpPr>
            <a:endCxn id="1749" idx="0"/>
          </p:cNvCxnSpPr>
          <p:nvPr/>
        </p:nvCxnSpPr>
        <p:spPr>
          <a:xfrm flipH="1">
            <a:off x="1752600" y="3862934"/>
            <a:ext cx="2686200" cy="515100"/>
          </a:xfrm>
          <a:prstGeom prst="bentConnector3">
            <a:avLst>
              <a:gd name="adj1" fmla="val 50000"/>
            </a:avLst>
          </a:prstGeom>
          <a:noFill/>
          <a:ln w="9525" cap="flat" cmpd="sng">
            <a:solidFill>
              <a:srgbClr val="4A7DBA"/>
            </a:solidFill>
            <a:prstDash val="solid"/>
            <a:round/>
            <a:headEnd type="none" w="sm" len="sm"/>
            <a:tailEnd type="triangle" w="med" len="med"/>
          </a:ln>
        </p:spPr>
      </p:cxnSp>
      <p:cxnSp>
        <p:nvCxnSpPr>
          <p:cNvPr id="1752" name="Google Shape;1752;p29"/>
          <p:cNvCxnSpPr>
            <a:endCxn id="1750" idx="0"/>
          </p:cNvCxnSpPr>
          <p:nvPr/>
        </p:nvCxnSpPr>
        <p:spPr>
          <a:xfrm>
            <a:off x="4438763" y="3862834"/>
            <a:ext cx="2043000" cy="487500"/>
          </a:xfrm>
          <a:prstGeom prst="bentConnector3">
            <a:avLst>
              <a:gd name="adj1" fmla="val 50000"/>
            </a:avLst>
          </a:prstGeom>
          <a:noFill/>
          <a:ln w="9525" cap="flat" cmpd="sng">
            <a:solidFill>
              <a:srgbClr val="4A7DBA"/>
            </a:solidFill>
            <a:prstDash val="solid"/>
            <a:round/>
            <a:headEnd type="none" w="sm" len="sm"/>
            <a:tailEnd type="triangle" w="med" len="med"/>
          </a:ln>
        </p:spPr>
      </p:cxnSp>
      <p:sp>
        <p:nvSpPr>
          <p:cNvPr id="1753" name="Google Shape;1753;p29"/>
          <p:cNvSpPr/>
          <p:nvPr/>
        </p:nvSpPr>
        <p:spPr>
          <a:xfrm>
            <a:off x="762000" y="5110542"/>
            <a:ext cx="172996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754" name="Google Shape;1754;p29"/>
          <p:cNvSpPr/>
          <p:nvPr/>
        </p:nvSpPr>
        <p:spPr>
          <a:xfrm>
            <a:off x="5257800" y="5110542"/>
            <a:ext cx="178927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755" name="Google Shape;1755;p29"/>
          <p:cNvSpPr/>
          <p:nvPr/>
        </p:nvSpPr>
        <p:spPr>
          <a:xfrm>
            <a:off x="309519" y="1434068"/>
            <a:ext cx="8986254"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Assumption: Data are__</a:t>
            </a:r>
            <a:endParaRPr sz="1400" b="0" i="0" u="none" strike="noStrike" cap="none">
              <a:solidFill>
                <a:srgbClr val="C00000"/>
              </a:solidFill>
              <a:latin typeface="Arial"/>
              <a:ea typeface="Arial"/>
              <a:cs typeface="Arial"/>
              <a:sym typeface="Arial"/>
            </a:endParaRPr>
          </a:p>
          <a:p>
            <a:pPr marL="285750" marR="0" lvl="1" indent="-285750" algn="l" rtl="0">
              <a:lnSpc>
                <a:spcPct val="100000"/>
              </a:lnSpc>
              <a:spcBef>
                <a:spcPts val="0"/>
              </a:spcBef>
              <a:spcAft>
                <a:spcPts val="0"/>
              </a:spcAft>
              <a:buClr>
                <a:srgbClr val="C00000"/>
              </a:buClr>
              <a:buSzPts val="1400"/>
              <a:buFont typeface="Arial"/>
              <a:buChar char="•"/>
            </a:pPr>
            <a:r>
              <a:rPr lang="en-US" sz="1400" b="0" i="0" u="none" strike="noStrike" cap="none">
                <a:solidFill>
                  <a:srgbClr val="C00000"/>
                </a:solidFill>
                <a:latin typeface="Arial"/>
                <a:ea typeface="Arial"/>
                <a:cs typeface="Arial"/>
                <a:sym typeface="Arial"/>
              </a:rPr>
              <a:t>IID samples: X</a:t>
            </a:r>
            <a:r>
              <a:rPr lang="en-US" sz="1400" b="0" i="0" u="none" strike="noStrike" cap="none" baseline="-25000">
                <a:solidFill>
                  <a:srgbClr val="C00000"/>
                </a:solidFill>
                <a:latin typeface="Arial"/>
                <a:ea typeface="Arial"/>
                <a:cs typeface="Arial"/>
                <a:sym typeface="Arial"/>
              </a:rPr>
              <a:t>1</a:t>
            </a:r>
            <a:r>
              <a:rPr lang="en-US" sz="1400" b="0" i="0" u="none" strike="noStrike" cap="none">
                <a:solidFill>
                  <a:srgbClr val="C00000"/>
                </a:solidFill>
                <a:latin typeface="Arial"/>
                <a:ea typeface="Arial"/>
                <a:cs typeface="Arial"/>
                <a:sym typeface="Arial"/>
              </a:rPr>
              <a:t>…X</a:t>
            </a:r>
            <a:r>
              <a:rPr lang="en-US" sz="1400" b="0" i="0" u="none" strike="noStrike" cap="none" baseline="-25000">
                <a:solidFill>
                  <a:srgbClr val="C00000"/>
                </a:solidFill>
                <a:latin typeface="Arial"/>
                <a:ea typeface="Arial"/>
                <a:cs typeface="Arial"/>
                <a:sym typeface="Arial"/>
              </a:rPr>
              <a:t>n</a:t>
            </a:r>
            <a:r>
              <a:rPr lang="en-US" sz="1400" b="0" i="0" u="none" strike="noStrike" cap="none">
                <a:solidFill>
                  <a:srgbClr val="C00000"/>
                </a:solidFill>
                <a:latin typeface="Arial"/>
                <a:ea typeface="Arial"/>
                <a:cs typeface="Arial"/>
                <a:sym typeface="Arial"/>
              </a:rPr>
              <a:t> </a:t>
            </a:r>
            <a:endParaRPr/>
          </a:p>
          <a:p>
            <a:pPr marL="357188" marR="0" lvl="1"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where all X</a:t>
            </a:r>
            <a:r>
              <a:rPr lang="en-US" sz="1400" b="0" i="0" u="none" strike="noStrike" cap="none" baseline="-25000">
                <a:solidFill>
                  <a:srgbClr val="C00000"/>
                </a:solidFill>
                <a:latin typeface="Arial"/>
                <a:ea typeface="Arial"/>
                <a:cs typeface="Arial"/>
                <a:sym typeface="Arial"/>
              </a:rPr>
              <a:t>i</a:t>
            </a:r>
            <a:r>
              <a:rPr lang="en-US" sz="1400" b="0" i="0" u="none" strike="noStrike" cap="none">
                <a:solidFill>
                  <a:srgbClr val="C00000"/>
                </a:solidFill>
                <a:latin typeface="Arial"/>
                <a:ea typeface="Arial"/>
                <a:cs typeface="Arial"/>
                <a:sym typeface="Arial"/>
              </a:rPr>
              <a:t> are independent and have the same distribution.</a:t>
            </a:r>
            <a:endParaRPr/>
          </a:p>
          <a:p>
            <a:pPr marL="285750" marR="0" lvl="1" indent="-285750" algn="l" rtl="0">
              <a:lnSpc>
                <a:spcPct val="100000"/>
              </a:lnSpc>
              <a:spcBef>
                <a:spcPts val="0"/>
              </a:spcBef>
              <a:spcAft>
                <a:spcPts val="0"/>
              </a:spcAft>
              <a:buClr>
                <a:srgbClr val="C00000"/>
              </a:buClr>
              <a:buSzPts val="1400"/>
              <a:buFont typeface="Arial"/>
              <a:buChar char="•"/>
            </a:pPr>
            <a:r>
              <a:rPr lang="en-US" sz="1400" b="0" i="0" u="none" strike="noStrike" cap="none">
                <a:solidFill>
                  <a:srgbClr val="C00000"/>
                </a:solidFill>
                <a:latin typeface="Arial"/>
                <a:ea typeface="Arial"/>
                <a:cs typeface="Arial"/>
                <a:sym typeface="Arial"/>
              </a:rPr>
              <a:t>Either same PMF (discrete) or same PDF (continuous)</a:t>
            </a:r>
            <a:endParaRPr/>
          </a:p>
          <a:p>
            <a:pPr marL="342900" marR="0" lvl="0" indent="-342900" algn="l" rtl="0">
              <a:lnSpc>
                <a:spcPct val="100000"/>
              </a:lnSpc>
              <a:spcBef>
                <a:spcPts val="0"/>
              </a:spcBef>
              <a:spcAft>
                <a:spcPts val="0"/>
              </a:spcAft>
              <a:buClr>
                <a:srgbClr val="0070C0"/>
              </a:buClr>
              <a:buSzPts val="1400"/>
              <a:buFont typeface="Arial"/>
              <a:buChar char="•"/>
            </a:pPr>
            <a:r>
              <a:rPr lang="en-US" sz="1400" b="0" i="0" u="none" strike="noStrike" cap="none">
                <a:solidFill>
                  <a:srgbClr val="0070C0"/>
                </a:solidFill>
                <a:latin typeface="Arial"/>
                <a:ea typeface="Arial"/>
                <a:cs typeface="Arial"/>
                <a:sym typeface="Arial"/>
              </a:rPr>
              <a:t>f (X | 𝜃)   </a:t>
            </a:r>
            <a:endParaRPr/>
          </a:p>
          <a:p>
            <a:pPr marL="457200" marR="0" lvl="1"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Likelihood of different values of X depends on the  values of our parameters 𝜃  </a:t>
            </a:r>
            <a:endParaRPr/>
          </a:p>
          <a:p>
            <a:pPr marL="457200" marR="0" lvl="1" indent="0" algn="l" rtl="0">
              <a:lnSpc>
                <a:spcPct val="100000"/>
              </a:lnSpc>
              <a:spcBef>
                <a:spcPts val="0"/>
              </a:spcBef>
              <a:spcAft>
                <a:spcPts val="0"/>
              </a:spcAft>
              <a:buClr>
                <a:srgbClr val="C00000"/>
              </a:buClr>
              <a:buSzPts val="1400"/>
              <a:buFont typeface="Arial"/>
              <a:buNone/>
            </a:pPr>
            <a:r>
              <a:rPr lang="en-US" sz="1400" b="0" i="0" u="none" strike="noStrike" cap="none">
                <a:solidFill>
                  <a:srgbClr val="C00000"/>
                </a:solidFill>
                <a:latin typeface="Arial"/>
                <a:ea typeface="Arial"/>
                <a:cs typeface="Arial"/>
                <a:sym typeface="Arial"/>
              </a:rPr>
              <a:t>f( ) is  either PDF or PMF</a:t>
            </a:r>
            <a:endParaRPr/>
          </a:p>
          <a:p>
            <a:pPr marL="285750" marR="0" lvl="1" indent="-196850" algn="l" rtl="0">
              <a:lnSpc>
                <a:spcPct val="100000"/>
              </a:lnSpc>
              <a:spcBef>
                <a:spcPts val="0"/>
              </a:spcBef>
              <a:spcAft>
                <a:spcPts val="0"/>
              </a:spcAft>
              <a:buClr>
                <a:schemeClr val="dk1"/>
              </a:buClr>
              <a:buSzPts val="1400"/>
              <a:buFont typeface="Arial"/>
              <a:buNone/>
            </a:pPr>
            <a:endParaRPr sz="1400" b="0" i="0" u="none" strike="noStrike" cap="none">
              <a:solidFill>
                <a:srgbClr val="C00000"/>
              </a:solidFill>
              <a:latin typeface="Arial"/>
              <a:ea typeface="Arial"/>
              <a:cs typeface="Arial"/>
              <a:sym typeface="Arial"/>
            </a:endParaRPr>
          </a:p>
        </p:txBody>
      </p:sp>
      <p:sp>
        <p:nvSpPr>
          <p:cNvPr id="1756" name="Google Shape;1756;p29"/>
          <p:cNvSpPr/>
          <p:nvPr/>
        </p:nvSpPr>
        <p:spPr>
          <a:xfrm>
            <a:off x="231878" y="5631757"/>
            <a:ext cx="380183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the sample is large, MLE will yield an excellent estimator of θ</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When no prior information is available, all hypothesis are equally likely i.e. p(hi) = p(hj)</a:t>
            </a:r>
            <a:endParaRPr/>
          </a:p>
          <a:p>
            <a:pPr marL="0" marR="0" lvl="0" indent="0" algn="l" rtl="0">
              <a:lnSpc>
                <a:spcPct val="100000"/>
              </a:lnSpc>
              <a:spcBef>
                <a:spcPts val="0"/>
              </a:spcBef>
              <a:spcAft>
                <a:spcPts val="0"/>
              </a:spcAft>
              <a:buClr>
                <a:schemeClr val="dk1"/>
              </a:buClr>
              <a:buSzPts val="1400"/>
              <a:buFont typeface="Tahoma"/>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1407" name="Google Shape;1407;p3"/>
          <p:cNvGraphicFramePr/>
          <p:nvPr/>
        </p:nvGraphicFramePr>
        <p:xfrm>
          <a:off x="457200" y="1299072"/>
          <a:ext cx="3000000" cy="3000000"/>
        </p:xfrm>
        <a:graphic>
          <a:graphicData uri="http://schemas.openxmlformats.org/drawingml/2006/table">
            <a:tbl>
              <a:tblPr>
                <a:noFill/>
                <a:tableStyleId>{B86EDCFB-BE3F-4457-ACBE-958FB1842352}</a:tableStyleId>
              </a:tblPr>
              <a:tblGrid>
                <a:gridCol w="1414400">
                  <a:extLst>
                    <a:ext uri="{9D8B030D-6E8A-4147-A177-3AD203B41FA5}">
                      <a16:colId xmlns:a16="http://schemas.microsoft.com/office/drawing/2014/main" val="20000"/>
                    </a:ext>
                  </a:extLst>
                </a:gridCol>
                <a:gridCol w="6967600">
                  <a:extLst>
                    <a:ext uri="{9D8B030D-6E8A-4147-A177-3AD203B41FA5}">
                      <a16:colId xmlns:a16="http://schemas.microsoft.com/office/drawing/2014/main" val="20001"/>
                    </a:ext>
                  </a:extLst>
                </a:gridCol>
              </a:tblGrid>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M1</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solidFill>
                            <a:schemeClr val="dk1"/>
                          </a:solidFill>
                          <a:latin typeface="Arial"/>
                          <a:ea typeface="Arial"/>
                          <a:cs typeface="Arial"/>
                          <a:sym typeface="Arial"/>
                        </a:rPr>
                        <a:t>Introduction &amp; Mathematical Preliminaries</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1537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latin typeface="Arial"/>
                          <a:ea typeface="Arial"/>
                          <a:cs typeface="Arial"/>
                          <a:sym typeface="Arial"/>
                        </a:rPr>
                        <a:t>Linear Models for Regression</a:t>
                      </a:r>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Classification</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M5</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Decision Tree</a:t>
                      </a:r>
                      <a:endParaRPr sz="1600">
                        <a:latin typeface="Arial"/>
                        <a:ea typeface="Arial"/>
                        <a:cs typeface="Arial"/>
                        <a:sym typeface="Arial"/>
                      </a:endParaRPr>
                    </a:p>
                    <a:p>
                      <a:pPr marL="0" marR="0" lvl="0" indent="0" algn="l" rtl="0">
                        <a:spcBef>
                          <a:spcPts val="0"/>
                        </a:spcBef>
                        <a:spcAft>
                          <a:spcPts val="0"/>
                        </a:spcAft>
                        <a:buNone/>
                      </a:pP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M6</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Instance Based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M7</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Support Vector Machine </a:t>
                      </a:r>
                      <a:r>
                        <a:rPr lang="en-US" sz="1600">
                          <a:solidFill>
                            <a:srgbClr val="FF0000"/>
                          </a:solidFill>
                          <a:latin typeface="Arial"/>
                          <a:ea typeface="Arial"/>
                          <a:cs typeface="Arial"/>
                          <a:sym typeface="Arial"/>
                        </a:rPr>
                        <a:t>– Planned to be discussed after Bayesian Learning</a:t>
                      </a:r>
                      <a:endParaRPr sz="1600">
                        <a:solidFill>
                          <a:srgbClr val="FF0000"/>
                        </a:solidFill>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M8</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Bayesian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M9</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Ensemble Learning</a:t>
                      </a:r>
                      <a:endParaRPr sz="1600">
                        <a:latin typeface="Arial"/>
                        <a:ea typeface="Arial"/>
                        <a:cs typeface="Arial"/>
                        <a:sym typeface="Arial"/>
                      </a:endParaRPr>
                    </a:p>
                    <a:p>
                      <a:pPr marL="0" marR="0" lvl="0" indent="0" algn="l" rtl="0">
                        <a:spcBef>
                          <a:spcPts val="0"/>
                        </a:spcBef>
                        <a:spcAft>
                          <a:spcPts val="0"/>
                        </a:spcAft>
                        <a:buNone/>
                      </a:pP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M10</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Unsupervised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M11</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Machine Learning Model Evaluation/Comparison</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408" name="Google Shape;1408;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Course Plan</a:t>
            </a:r>
            <a:endParaRPr/>
          </a:p>
        </p:txBody>
      </p:sp>
      <p:sp>
        <p:nvSpPr>
          <p:cNvPr id="1409" name="Google Shape;1409;p3"/>
          <p:cNvSpPr/>
          <p:nvPr/>
        </p:nvSpPr>
        <p:spPr>
          <a:xfrm>
            <a:off x="114300" y="4648200"/>
            <a:ext cx="6705600" cy="381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31"/>
          <p:cNvSpPr txBox="1">
            <a:spLocks noGrp="1"/>
          </p:cNvSpPr>
          <p:nvPr>
            <p:ph type="title"/>
          </p:nvPr>
        </p:nvSpPr>
        <p:spPr>
          <a:xfrm>
            <a:off x="152400" y="2895600"/>
            <a:ext cx="91440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Calibri"/>
                <a:ea typeface="Calibri"/>
                <a:cs typeface="Calibri"/>
                <a:sym typeface="Calibri"/>
              </a:rPr>
              <a:t>Additional Problems in MLE</a:t>
            </a:r>
            <a:endParaRPr sz="3200" b="1" i="0" u="none" strike="noStrike" cap="none">
              <a:solidFill>
                <a:srgbClr val="C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pic>
        <p:nvPicPr>
          <p:cNvPr id="1773" name="Google Shape;1773;p32"/>
          <p:cNvPicPr preferRelativeResize="0"/>
          <p:nvPr/>
        </p:nvPicPr>
        <p:blipFill rotWithShape="1">
          <a:blip r:embed="rId3">
            <a:alphaModFix/>
          </a:blip>
          <a:srcRect/>
          <a:stretch/>
        </p:blipFill>
        <p:spPr>
          <a:xfrm>
            <a:off x="457200" y="1447800"/>
            <a:ext cx="8001000" cy="2518016"/>
          </a:xfrm>
          <a:prstGeom prst="rect">
            <a:avLst/>
          </a:prstGeom>
          <a:noFill/>
          <a:ln>
            <a:noFill/>
          </a:ln>
        </p:spPr>
      </p:pic>
      <p:sp>
        <p:nvSpPr>
          <p:cNvPr id="1774" name="Google Shape;1774;p3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Discrete - PMF</a:t>
            </a:r>
            <a:endParaRPr sz="2400">
              <a:latin typeface="Calibri"/>
              <a:ea typeface="Calibri"/>
              <a:cs typeface="Calibri"/>
              <a:sym typeface="Calibri"/>
            </a:endParaRPr>
          </a:p>
        </p:txBody>
      </p:sp>
      <p:sp>
        <p:nvSpPr>
          <p:cNvPr id="1775" name="Google Shape;1775;p32"/>
          <p:cNvSpPr txBox="1">
            <a:spLocks noGrp="1"/>
          </p:cNvSpPr>
          <p:nvPr>
            <p:ph type="body" idx="1"/>
          </p:nvPr>
        </p:nvSpPr>
        <p:spPr>
          <a:xfrm>
            <a:off x="76200" y="4008424"/>
            <a:ext cx="4038600" cy="2397300"/>
          </a:xfrm>
          <a:prstGeom prst="rect">
            <a:avLst/>
          </a:prstGeom>
          <a:noFill/>
          <a:ln>
            <a:noFill/>
          </a:ln>
        </p:spPr>
        <p:txBody>
          <a:bodyPr spcFirstLastPara="1" wrap="square" lIns="91425" tIns="45700" rIns="91425" bIns="45700" anchor="t" anchorCtr="0">
            <a:normAutofit fontScale="85000" lnSpcReduction="10000"/>
          </a:bodyPr>
          <a:lstStyle/>
          <a:p>
            <a:pPr marL="571500" lvl="0" indent="-342900" algn="l" rtl="0">
              <a:lnSpc>
                <a:spcPct val="300000"/>
              </a:lnSpc>
              <a:spcBef>
                <a:spcPts val="480"/>
              </a:spcBef>
              <a:spcAft>
                <a:spcPts val="0"/>
              </a:spcAft>
              <a:buSzPts val="1800"/>
              <a:buFont typeface="Calibri"/>
              <a:buAutoNum type="arabicPeriod"/>
            </a:pPr>
            <a:r>
              <a:rPr lang="en-US" sz="1800" dirty="0">
                <a:solidFill>
                  <a:srgbClr val="D8D8D8"/>
                </a:solidFill>
                <a:latin typeface="Arial"/>
                <a:ea typeface="Arial"/>
                <a:cs typeface="Arial"/>
                <a:sym typeface="Arial"/>
              </a:rPr>
              <a:t>Determine formula for 𝐿𝐿(𝜃)</a:t>
            </a:r>
            <a:endParaRPr dirty="0"/>
          </a:p>
          <a:p>
            <a:pPr marL="571500" lvl="0" indent="-342900" algn="l" rtl="0">
              <a:lnSpc>
                <a:spcPct val="300000"/>
              </a:lnSpc>
              <a:spcBef>
                <a:spcPts val="480"/>
              </a:spcBef>
              <a:spcAft>
                <a:spcPts val="0"/>
              </a:spcAft>
              <a:buSzPts val="1800"/>
              <a:buFont typeface="Calibri"/>
              <a:buAutoNum type="arabicPeriod"/>
            </a:pPr>
            <a:r>
              <a:rPr lang="en-US" sz="1800" dirty="0">
                <a:solidFill>
                  <a:srgbClr val="D8D8D8"/>
                </a:solidFill>
                <a:latin typeface="Arial"/>
                <a:ea typeface="Arial"/>
                <a:cs typeface="Arial"/>
                <a:sym typeface="Arial"/>
              </a:rPr>
              <a:t>Differentiate 𝐿𝐿(𝜃) </a:t>
            </a:r>
            <a:r>
              <a:rPr lang="en-US" sz="1800" dirty="0" err="1">
                <a:solidFill>
                  <a:srgbClr val="D8D8D8"/>
                </a:solidFill>
                <a:latin typeface="Arial"/>
                <a:ea typeface="Arial"/>
                <a:cs typeface="Arial"/>
                <a:sym typeface="Arial"/>
              </a:rPr>
              <a:t>w.r.t.</a:t>
            </a:r>
            <a:r>
              <a:rPr lang="en-US" sz="1800" dirty="0">
                <a:solidFill>
                  <a:srgbClr val="D8D8D8"/>
                </a:solidFill>
                <a:latin typeface="Arial"/>
                <a:ea typeface="Arial"/>
                <a:cs typeface="Arial"/>
                <a:sym typeface="Arial"/>
              </a:rPr>
              <a:t> (each) 𝜃</a:t>
            </a:r>
            <a:endParaRPr dirty="0"/>
          </a:p>
          <a:p>
            <a:pPr marL="571500" lvl="0" indent="-342900" algn="l" rtl="0">
              <a:lnSpc>
                <a:spcPct val="300000"/>
              </a:lnSpc>
              <a:spcBef>
                <a:spcPts val="480"/>
              </a:spcBef>
              <a:spcAft>
                <a:spcPts val="0"/>
              </a:spcAft>
              <a:buSzPts val="1800"/>
              <a:buFont typeface="Calibri"/>
              <a:buAutoNum type="arabicPeriod"/>
            </a:pPr>
            <a:r>
              <a:rPr lang="en-US" sz="1800" dirty="0">
                <a:solidFill>
                  <a:srgbClr val="D8D8D8"/>
                </a:solidFill>
                <a:latin typeface="Arial"/>
                <a:ea typeface="Arial"/>
                <a:cs typeface="Arial"/>
                <a:sym typeface="Arial"/>
              </a:rPr>
              <a:t>Solve</a:t>
            </a:r>
            <a:endParaRPr sz="1800" dirty="0">
              <a:solidFill>
                <a:srgbClr val="D8D8D8"/>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3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Discrete - PMF</a:t>
            </a:r>
            <a:endParaRPr sz="2400">
              <a:latin typeface="Calibri"/>
              <a:ea typeface="Calibri"/>
              <a:cs typeface="Calibri"/>
              <a:sym typeface="Calibri"/>
            </a:endParaRPr>
          </a:p>
        </p:txBody>
      </p:sp>
      <p:sp>
        <p:nvSpPr>
          <p:cNvPr id="1781" name="Google Shape;1781;p33"/>
          <p:cNvSpPr txBox="1">
            <a:spLocks noGrp="1"/>
          </p:cNvSpPr>
          <p:nvPr>
            <p:ph type="body" idx="1"/>
          </p:nvPr>
        </p:nvSpPr>
        <p:spPr>
          <a:xfrm>
            <a:off x="152400" y="1446453"/>
            <a:ext cx="4038600" cy="4711383"/>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D8D8D8"/>
                </a:solidFill>
                <a:latin typeface="Arial"/>
                <a:ea typeface="Arial"/>
                <a:cs typeface="Arial"/>
                <a:sym typeface="Arial"/>
              </a:rPr>
              <a:t>Differentiate 𝐿𝐿(𝜃) w.r.t. (each) 𝜃</a:t>
            </a:r>
            <a:endParaRPr/>
          </a:p>
          <a:p>
            <a:pPr marL="571500" lvl="0" indent="-342900" algn="l" rtl="0">
              <a:lnSpc>
                <a:spcPct val="300000"/>
              </a:lnSpc>
              <a:spcBef>
                <a:spcPts val="480"/>
              </a:spcBef>
              <a:spcAft>
                <a:spcPts val="0"/>
              </a:spcAft>
              <a:buSzPts val="1800"/>
              <a:buFont typeface="Calibri"/>
              <a:buAutoNum type="arabicPeriod"/>
            </a:pPr>
            <a:r>
              <a:rPr lang="en-US" sz="1800">
                <a:solidFill>
                  <a:srgbClr val="D8D8D8"/>
                </a:solidFill>
                <a:latin typeface="Arial"/>
                <a:ea typeface="Arial"/>
                <a:cs typeface="Arial"/>
                <a:sym typeface="Arial"/>
              </a:rPr>
              <a:t>Solve</a:t>
            </a:r>
            <a:endParaRPr sz="1800">
              <a:solidFill>
                <a:srgbClr val="D8D8D8"/>
              </a:solidFill>
              <a:latin typeface="Arial"/>
              <a:ea typeface="Arial"/>
              <a:cs typeface="Arial"/>
              <a:sym typeface="Arial"/>
            </a:endParaRPr>
          </a:p>
        </p:txBody>
      </p:sp>
      <p:graphicFrame>
        <p:nvGraphicFramePr>
          <p:cNvPr id="1782" name="Google Shape;1782;p33"/>
          <p:cNvGraphicFramePr/>
          <p:nvPr/>
        </p:nvGraphicFramePr>
        <p:xfrm>
          <a:off x="6662735" y="2078596"/>
          <a:ext cx="2024050" cy="4079350"/>
        </p:xfrm>
        <a:graphic>
          <a:graphicData uri="http://schemas.openxmlformats.org/drawingml/2006/table">
            <a:tbl>
              <a:tblPr firstRow="1" bandRow="1">
                <a:noFill/>
                <a:tableStyleId>{22794A42-4438-4A3E-B062-442B36CB0648}</a:tableStyleId>
              </a:tblPr>
              <a:tblGrid>
                <a:gridCol w="1012025">
                  <a:extLst>
                    <a:ext uri="{9D8B030D-6E8A-4147-A177-3AD203B41FA5}">
                      <a16:colId xmlns:a16="http://schemas.microsoft.com/office/drawing/2014/main" val="20000"/>
                    </a:ext>
                  </a:extLst>
                </a:gridCol>
                <a:gridCol w="101202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1800" b="1" u="none" strike="noStrike" cap="none"/>
                        <a:t>X</a:t>
                      </a:r>
                      <a:endParaRPr sz="1800" b="1" u="none" strike="noStrike" cap="none"/>
                    </a:p>
                  </a:txBody>
                  <a:tcPr marL="91450" marR="91450" marT="45725" marB="45725">
                    <a:solidFill>
                      <a:srgbClr val="F2F2F2"/>
                    </a:solidFill>
                  </a:tcPr>
                </a:tc>
                <a:tc>
                  <a:txBody>
                    <a:bodyPr/>
                    <a:lstStyle/>
                    <a:p>
                      <a:pPr marL="0" marR="0" lvl="0" indent="0" algn="ctr" rtl="0">
                        <a:spcBef>
                          <a:spcPts val="0"/>
                        </a:spcBef>
                        <a:spcAft>
                          <a:spcPts val="0"/>
                        </a:spcAft>
                        <a:buNone/>
                      </a:pPr>
                      <a:r>
                        <a:rPr lang="en-US" sz="1800" b="1" u="none" strike="noStrike" cap="none"/>
                        <a:t>P(X)</a:t>
                      </a:r>
                      <a:endParaRPr sz="1800" b="1" u="none" strike="noStrike" cap="none"/>
                    </a:p>
                  </a:txBody>
                  <a:tcPr marL="91450" marR="91450" marT="45725" marB="45725">
                    <a:solidFill>
                      <a:srgbClr val="F2F2F2"/>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u="none" strike="noStrike" cap="none"/>
                        <a:t>3</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r>
                        <a:rPr lang="en-US" sz="1800" u="none" strike="noStrike" cap="none"/>
                        <a:t>ɵ) / 3</a:t>
                      </a:r>
                      <a:endParaRPr/>
                    </a:p>
                  </a:txBody>
                  <a:tcPr marL="91450" marR="91450" marT="45725" marB="45725">
                    <a:solidFill>
                      <a:schemeClr val="lt1"/>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t>0</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2ɵ / 3</a:t>
                      </a:r>
                      <a:endParaRPr/>
                    </a:p>
                  </a:txBody>
                  <a:tcPr marL="91450" marR="91450" marT="45725" marB="45725">
                    <a:solidFill>
                      <a:schemeClr val="lt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t>2</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2(1-</a:t>
                      </a:r>
                      <a:r>
                        <a:rPr lang="en-US" sz="1800" u="none" strike="noStrike" cap="none"/>
                        <a:t>ɵ) / 3</a:t>
                      </a:r>
                      <a:endParaRPr/>
                    </a:p>
                  </a:txBody>
                  <a:tcPr marL="91450" marR="91450" marT="45725" marB="45725">
                    <a:solidFill>
                      <a:schemeClr val="lt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ɵ/ 3</a:t>
                      </a:r>
                      <a:endParaRPr sz="1800" u="none" strike="noStrike" cap="none"/>
                    </a:p>
                  </a:txBody>
                  <a:tcPr marL="91450" marR="91450" marT="45725" marB="45725">
                    <a:solidFill>
                      <a:schemeClr val="lt1"/>
                    </a:solidFill>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u="none" strike="noStrike" cap="none"/>
                        <a:t>3</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r>
                        <a:rPr lang="en-US" sz="1800" u="none" strike="noStrike" cap="none"/>
                        <a:t>ɵ) / 3</a:t>
                      </a:r>
                      <a:endParaRPr/>
                    </a:p>
                  </a:txBody>
                  <a:tcPr marL="91450" marR="91450" marT="45725" marB="45725">
                    <a:solidFill>
                      <a:schemeClr val="lt1"/>
                    </a:solidFill>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u="none" strike="noStrike" cap="none"/>
                        <a:t>2</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2(1-</a:t>
                      </a:r>
                      <a:r>
                        <a:rPr lang="en-US" sz="1800" u="none" strike="noStrike" cap="none"/>
                        <a:t>ɵ) / 3</a:t>
                      </a:r>
                      <a:endParaRPr/>
                    </a:p>
                  </a:txBody>
                  <a:tcPr marL="91450" marR="91450" marT="45725" marB="45725">
                    <a:solidFill>
                      <a:schemeClr val="lt1"/>
                    </a:solidFill>
                  </a:tcPr>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ɵ/ 3</a:t>
                      </a:r>
                      <a:endParaRPr/>
                    </a:p>
                  </a:txBody>
                  <a:tcPr marL="91450" marR="91450" marT="45725" marB="45725">
                    <a:solidFill>
                      <a:schemeClr val="lt1"/>
                    </a:solidFill>
                  </a:tcPr>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800" u="none" strike="noStrike" cap="none"/>
                        <a:t>0</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2ɵ / 3</a:t>
                      </a:r>
                      <a:endParaRPr/>
                    </a:p>
                  </a:txBody>
                  <a:tcPr marL="91450" marR="91450" marT="45725" marB="45725">
                    <a:solidFill>
                      <a:schemeClr val="lt1"/>
                    </a:solidFill>
                  </a:tcPr>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800" u="none" strike="noStrike" cap="none"/>
                        <a:t>2</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2(1-</a:t>
                      </a:r>
                      <a:r>
                        <a:rPr lang="en-US" sz="1800" u="none" strike="noStrike" cap="none"/>
                        <a:t>ɵ) / 3</a:t>
                      </a:r>
                      <a:endParaRPr/>
                    </a:p>
                  </a:txBody>
                  <a:tcPr marL="91450" marR="91450" marT="45725" marB="45725">
                    <a:solidFill>
                      <a:schemeClr val="lt1"/>
                    </a:solidFill>
                  </a:tcPr>
                </a:tc>
                <a:extLst>
                  <a:ext uri="{0D108BD9-81ED-4DB2-BD59-A6C34878D82A}">
                    <a16:rowId xmlns:a16="http://schemas.microsoft.com/office/drawing/2014/main" val="10009"/>
                  </a:ext>
                </a:extLst>
              </a:tr>
              <a:tr h="370850">
                <a:tc>
                  <a:txBody>
                    <a:bodyPr/>
                    <a:lstStyle/>
                    <a:p>
                      <a:pPr marL="0" marR="0" lvl="0" indent="0" algn="ctr" rtl="0">
                        <a:spcBef>
                          <a:spcPts val="0"/>
                        </a:spcBef>
                        <a:spcAft>
                          <a:spcPts val="0"/>
                        </a:spcAft>
                        <a:buNone/>
                      </a:pPr>
                      <a:r>
                        <a:rPr lang="en-US" sz="1800" u="none" strike="noStrike" cap="none"/>
                        <a:t>1</a:t>
                      </a:r>
                      <a:endParaRPr sz="1800" u="none" strike="noStrike" cap="none"/>
                    </a:p>
                  </a:txBody>
                  <a:tcPr marL="91450" marR="91450" marT="45725" marB="45725">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ɵ/ 3</a:t>
                      </a:r>
                      <a:endParaRPr/>
                    </a:p>
                  </a:txBody>
                  <a:tcPr marL="91450" marR="91450" marT="45725" marB="45725">
                    <a:solidFill>
                      <a:schemeClr val="lt1"/>
                    </a:solidFill>
                  </a:tcPr>
                </a:tc>
                <a:extLst>
                  <a:ext uri="{0D108BD9-81ED-4DB2-BD59-A6C34878D82A}">
                    <a16:rowId xmlns:a16="http://schemas.microsoft.com/office/drawing/2014/main" val="10010"/>
                  </a:ext>
                </a:extLst>
              </a:tr>
            </a:tbl>
          </a:graphicData>
        </a:graphic>
      </p:graphicFrame>
      <p:sp>
        <p:nvSpPr>
          <p:cNvPr id="1783" name="Google Shape;1783;p33"/>
          <p:cNvSpPr txBox="1"/>
          <p:nvPr/>
        </p:nvSpPr>
        <p:spPr>
          <a:xfrm>
            <a:off x="200750" y="2012100"/>
            <a:ext cx="6172200" cy="2721900"/>
          </a:xfrm>
          <a:prstGeom prst="rect">
            <a:avLst/>
          </a:prstGeom>
          <a:noFill/>
          <a:ln>
            <a:noFill/>
          </a:ln>
        </p:spPr>
        <p:txBody>
          <a:bodyPr spcFirstLastPara="1" wrap="square" lIns="91425" tIns="45700" rIns="91425" bIns="45700" anchor="t" anchorCtr="0">
            <a:normAutofit/>
          </a:bodyPr>
          <a:lstStyle/>
          <a:p>
            <a:pPr marL="228600" marR="0" lvl="0" indent="0" algn="l" rtl="0">
              <a:lnSpc>
                <a:spcPct val="100000"/>
              </a:lnSpc>
              <a:spcBef>
                <a:spcPts val="480"/>
              </a:spcBef>
              <a:spcAft>
                <a:spcPts val="0"/>
              </a:spcAft>
              <a:buClr>
                <a:srgbClr val="101141"/>
              </a:buClr>
              <a:buSzPts val="1800"/>
              <a:buFont typeface="Arial"/>
              <a:buNone/>
            </a:pPr>
            <a:r>
              <a:rPr lang="en-US" sz="1800" b="0" i="0" u="none" strike="noStrike" cap="none">
                <a:solidFill>
                  <a:srgbClr val="000000"/>
                </a:solidFill>
                <a:latin typeface="Arial"/>
                <a:ea typeface="Arial"/>
                <a:cs typeface="Arial"/>
                <a:sym typeface="Arial"/>
              </a:rPr>
              <a:t>L(ɵ)   = P(X=3)*P(X=0)*P(X=2)*……..*P(X=1)</a:t>
            </a:r>
            <a:endParaRPr sz="1800" b="0" i="0" u="none" strike="noStrike" cap="none">
              <a:solidFill>
                <a:srgbClr val="000000"/>
              </a:solidFill>
              <a:latin typeface="Arial"/>
              <a:ea typeface="Arial"/>
              <a:cs typeface="Arial"/>
              <a:sym typeface="Arial"/>
            </a:endParaRPr>
          </a:p>
          <a:p>
            <a:pPr marL="228600" marR="0" lvl="0" indent="0" algn="l" rtl="0">
              <a:lnSpc>
                <a:spcPct val="100000"/>
              </a:lnSpc>
              <a:spcBef>
                <a:spcPts val="480"/>
              </a:spcBef>
              <a:spcAft>
                <a:spcPts val="0"/>
              </a:spcAft>
              <a:buClr>
                <a:srgbClr val="101141"/>
              </a:buClr>
              <a:buSzPts val="1800"/>
              <a:buFont typeface="Arial"/>
              <a:buNone/>
            </a:pPr>
            <a:endParaRPr sz="1800"/>
          </a:p>
          <a:p>
            <a:pPr marL="228600" marR="0" lvl="0" indent="0" algn="l" rtl="0">
              <a:lnSpc>
                <a:spcPct val="100000"/>
              </a:lnSpc>
              <a:spcBef>
                <a:spcPts val="480"/>
              </a:spcBef>
              <a:spcAft>
                <a:spcPts val="0"/>
              </a:spcAft>
              <a:buClr>
                <a:srgbClr val="101141"/>
              </a:buClr>
              <a:buSzPts val="1800"/>
              <a:buFont typeface="Arial"/>
              <a:buNone/>
            </a:pPr>
            <a:r>
              <a:rPr lang="en-US" sz="1800" b="0" i="0" u="none" strike="noStrike" cap="none">
                <a:solidFill>
                  <a:srgbClr val="000000"/>
                </a:solidFill>
                <a:latin typeface="Arial"/>
                <a:ea typeface="Arial"/>
                <a:cs typeface="Arial"/>
                <a:sym typeface="Arial"/>
              </a:rPr>
              <a:t>         = (</a:t>
            </a:r>
            <a:r>
              <a:rPr lang="en-US" sz="1800" b="0" i="0" u="none" strike="noStrike" cap="none">
                <a:solidFill>
                  <a:srgbClr val="000000"/>
                </a:solidFill>
                <a:latin typeface="Cambria"/>
                <a:ea typeface="Cambria"/>
                <a:cs typeface="Cambria"/>
                <a:sym typeface="Cambria"/>
              </a:rPr>
              <a:t>(1-</a:t>
            </a:r>
            <a:r>
              <a:rPr lang="en-US" sz="2400" b="0" i="0" u="none" strike="noStrike" cap="none">
                <a:solidFill>
                  <a:srgbClr val="000000"/>
                </a:solidFill>
                <a:latin typeface="Cambria"/>
                <a:ea typeface="Cambria"/>
                <a:cs typeface="Cambria"/>
                <a:sym typeface="Cambria"/>
              </a:rPr>
              <a:t>ɵ)</a:t>
            </a:r>
            <a:r>
              <a:rPr lang="en-US" sz="1800" b="0" i="0" u="none" strike="noStrike" cap="none">
                <a:solidFill>
                  <a:srgbClr val="000000"/>
                </a:solidFill>
                <a:latin typeface="Cambria"/>
                <a:ea typeface="Cambria"/>
                <a:cs typeface="Cambria"/>
                <a:sym typeface="Cambria"/>
              </a:rPr>
              <a:t> / 3)</a:t>
            </a:r>
            <a:r>
              <a:rPr lang="en-US" sz="1800" b="0" i="0" u="none" strike="noStrike" cap="none" baseline="30000">
                <a:solidFill>
                  <a:srgbClr val="000000"/>
                </a:solidFill>
                <a:latin typeface="Cambria"/>
                <a:ea typeface="Cambria"/>
                <a:cs typeface="Cambria"/>
                <a:sym typeface="Cambria"/>
              </a:rPr>
              <a:t>2 </a:t>
            </a:r>
            <a:r>
              <a:rPr lang="en-US" sz="1800" b="0" i="0" u="none" strike="noStrike" cap="none">
                <a:solidFill>
                  <a:srgbClr val="000000"/>
                </a:solidFill>
                <a:latin typeface="Cambria"/>
                <a:ea typeface="Cambria"/>
                <a:cs typeface="Cambria"/>
                <a:sym typeface="Cambria"/>
              </a:rPr>
              <a:t>* (2</a:t>
            </a:r>
            <a:r>
              <a:rPr lang="en-US" sz="2400" b="0" i="0" u="none" strike="noStrike" cap="none">
                <a:solidFill>
                  <a:srgbClr val="000000"/>
                </a:solidFill>
                <a:latin typeface="Cambria"/>
                <a:ea typeface="Cambria"/>
                <a:cs typeface="Cambria"/>
                <a:sym typeface="Cambria"/>
              </a:rPr>
              <a:t>ɵ</a:t>
            </a:r>
            <a:r>
              <a:rPr lang="en-US" sz="1800" b="0" i="0" u="none" strike="noStrike" cap="none">
                <a:solidFill>
                  <a:srgbClr val="000000"/>
                </a:solidFill>
                <a:latin typeface="Cambria"/>
                <a:ea typeface="Cambria"/>
                <a:cs typeface="Cambria"/>
                <a:sym typeface="Cambria"/>
              </a:rPr>
              <a:t> / 3)</a:t>
            </a:r>
            <a:r>
              <a:rPr lang="en-US" sz="1800" b="0" i="0" u="none" strike="noStrike" cap="none" baseline="30000">
                <a:solidFill>
                  <a:srgbClr val="000000"/>
                </a:solidFill>
                <a:latin typeface="Cambria"/>
                <a:ea typeface="Cambria"/>
                <a:cs typeface="Cambria"/>
                <a:sym typeface="Cambria"/>
              </a:rPr>
              <a:t>2</a:t>
            </a:r>
            <a:r>
              <a:rPr lang="en-US" sz="1800" b="0" i="0" u="none" strike="noStrike" cap="none">
                <a:solidFill>
                  <a:srgbClr val="000000"/>
                </a:solidFill>
                <a:latin typeface="Cambria"/>
                <a:ea typeface="Cambria"/>
                <a:cs typeface="Cambria"/>
                <a:sym typeface="Cambria"/>
              </a:rPr>
              <a:t> * (2(1-</a:t>
            </a:r>
            <a:r>
              <a:rPr lang="en-US" sz="2400" b="0" i="0" u="none" strike="noStrike" cap="none">
                <a:solidFill>
                  <a:srgbClr val="000000"/>
                </a:solidFill>
                <a:latin typeface="Cambria"/>
                <a:ea typeface="Cambria"/>
                <a:cs typeface="Cambria"/>
                <a:sym typeface="Cambria"/>
              </a:rPr>
              <a:t>ɵ)</a:t>
            </a:r>
            <a:r>
              <a:rPr lang="en-US" sz="1800" b="0" i="0" u="none" strike="noStrike" cap="none">
                <a:solidFill>
                  <a:srgbClr val="000000"/>
                </a:solidFill>
                <a:latin typeface="Cambria"/>
                <a:ea typeface="Cambria"/>
                <a:cs typeface="Cambria"/>
                <a:sym typeface="Cambria"/>
              </a:rPr>
              <a:t> / 3)</a:t>
            </a:r>
            <a:r>
              <a:rPr lang="en-US" sz="1800" b="0" i="0" u="none" strike="noStrike" cap="none" baseline="30000">
                <a:solidFill>
                  <a:srgbClr val="000000"/>
                </a:solidFill>
                <a:latin typeface="Cambria"/>
                <a:ea typeface="Cambria"/>
                <a:cs typeface="Cambria"/>
                <a:sym typeface="Cambria"/>
              </a:rPr>
              <a:t>3 </a:t>
            </a:r>
            <a:r>
              <a:rPr lang="en-US" sz="1800" b="0" i="0" u="none" strike="noStrike" cap="none">
                <a:solidFill>
                  <a:srgbClr val="000000"/>
                </a:solidFill>
                <a:latin typeface="Cambria"/>
                <a:ea typeface="Cambria"/>
                <a:cs typeface="Cambria"/>
                <a:sym typeface="Cambria"/>
              </a:rPr>
              <a:t>* (</a:t>
            </a:r>
            <a:r>
              <a:rPr lang="en-US" sz="2400" b="0" i="0" u="none" strike="noStrike" cap="none">
                <a:solidFill>
                  <a:srgbClr val="000000"/>
                </a:solidFill>
                <a:latin typeface="Cambria"/>
                <a:ea typeface="Cambria"/>
                <a:cs typeface="Cambria"/>
                <a:sym typeface="Cambria"/>
              </a:rPr>
              <a:t>ɵ</a:t>
            </a:r>
            <a:r>
              <a:rPr lang="en-US" sz="1800" b="0" i="0" u="none" strike="noStrike" cap="none">
                <a:solidFill>
                  <a:srgbClr val="000000"/>
                </a:solidFill>
                <a:latin typeface="Cambria"/>
                <a:ea typeface="Cambria"/>
                <a:cs typeface="Cambria"/>
                <a:sym typeface="Cambria"/>
              </a:rPr>
              <a:t>/ 3)</a:t>
            </a:r>
            <a:r>
              <a:rPr lang="en-US" sz="1800" b="0" i="0" u="none" strike="noStrike" cap="none" baseline="30000">
                <a:solidFill>
                  <a:srgbClr val="000000"/>
                </a:solidFill>
                <a:latin typeface="Cambria"/>
                <a:ea typeface="Cambria"/>
                <a:cs typeface="Cambria"/>
                <a:sym typeface="Cambria"/>
              </a:rPr>
              <a:t>3</a:t>
            </a:r>
            <a:endParaRPr sz="1800" b="0" i="0" u="none" strike="noStrike" cap="none" baseline="30000">
              <a:solidFill>
                <a:srgbClr val="000000"/>
              </a:solidFill>
              <a:latin typeface="Cambria"/>
              <a:ea typeface="Cambria"/>
              <a:cs typeface="Cambria"/>
              <a:sym typeface="Cambria"/>
            </a:endParaRPr>
          </a:p>
          <a:p>
            <a:pPr marL="228600" marR="0" lvl="0" indent="0" algn="l" rtl="0">
              <a:lnSpc>
                <a:spcPct val="100000"/>
              </a:lnSpc>
              <a:spcBef>
                <a:spcPts val="480"/>
              </a:spcBef>
              <a:spcAft>
                <a:spcPts val="0"/>
              </a:spcAft>
              <a:buClr>
                <a:srgbClr val="101141"/>
              </a:buClr>
              <a:buSzPts val="1800"/>
              <a:buFont typeface="Arial"/>
              <a:buNone/>
            </a:pPr>
            <a:endParaRPr sz="1800" b="0" i="0" u="none" strike="noStrike" cap="none">
              <a:solidFill>
                <a:srgbClr val="000000"/>
              </a:solidFill>
              <a:latin typeface="Arial"/>
              <a:ea typeface="Arial"/>
              <a:cs typeface="Arial"/>
              <a:sym typeface="Arial"/>
            </a:endParaRPr>
          </a:p>
          <a:p>
            <a:pPr marL="228600" marR="0" lvl="0" indent="0" algn="l" rtl="0">
              <a:lnSpc>
                <a:spcPct val="100000"/>
              </a:lnSpc>
              <a:spcBef>
                <a:spcPts val="480"/>
              </a:spcBef>
              <a:spcAft>
                <a:spcPts val="0"/>
              </a:spcAft>
              <a:buClr>
                <a:srgbClr val="101141"/>
              </a:buClr>
              <a:buSzPts val="1800"/>
              <a:buFont typeface="Arial"/>
              <a:buNone/>
            </a:pPr>
            <a:endParaRPr sz="1800" b="0" i="0" u="none" strike="noStrike" cap="none" baseline="30000">
              <a:solidFill>
                <a:srgbClr val="000000"/>
              </a:solidFill>
              <a:latin typeface="Cambria"/>
              <a:ea typeface="Cambria"/>
              <a:cs typeface="Cambria"/>
              <a:sym typeface="Cambria"/>
            </a:endParaRPr>
          </a:p>
          <a:p>
            <a:pPr marL="228600" marR="0" lvl="0" indent="0" algn="l" rtl="0">
              <a:lnSpc>
                <a:spcPct val="100000"/>
              </a:lnSpc>
              <a:spcBef>
                <a:spcPts val="480"/>
              </a:spcBef>
              <a:spcAft>
                <a:spcPts val="0"/>
              </a:spcAft>
              <a:buClr>
                <a:srgbClr val="101141"/>
              </a:buClr>
              <a:buSzPts val="1800"/>
              <a:buFont typeface="Arial"/>
              <a:buNone/>
            </a:pPr>
            <a:r>
              <a:rPr lang="en-US" sz="1800" b="0" i="0" u="none" strike="noStrike" cap="none" baseline="30000">
                <a:solidFill>
                  <a:srgbClr val="000000"/>
                </a:solidFill>
                <a:latin typeface="Cambria"/>
                <a:ea typeface="Cambria"/>
                <a:cs typeface="Cambria"/>
                <a:sym typeface="Cambria"/>
              </a:rPr>
              <a:t>                    </a:t>
            </a:r>
            <a:endParaRPr sz="1800" b="0" i="0" u="none" strike="noStrike" cap="none" baseline="30000">
              <a:solidFill>
                <a:srgbClr val="000000"/>
              </a:solidFill>
              <a:latin typeface="Cambria"/>
              <a:ea typeface="Cambria"/>
              <a:cs typeface="Cambria"/>
              <a:sym typeface="Cambria"/>
            </a:endParaRPr>
          </a:p>
          <a:p>
            <a:pPr marL="228600" marR="0" lvl="0" indent="0" algn="l" rtl="0">
              <a:lnSpc>
                <a:spcPct val="100000"/>
              </a:lnSpc>
              <a:spcBef>
                <a:spcPts val="480"/>
              </a:spcBef>
              <a:spcAft>
                <a:spcPts val="0"/>
              </a:spcAft>
              <a:buClr>
                <a:srgbClr val="101141"/>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3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Calibri"/>
                <a:ea typeface="Calibri"/>
                <a:cs typeface="Calibri"/>
                <a:sym typeface="Calibri"/>
              </a:rPr>
              <a:t>MLE – Discrete - PMF</a:t>
            </a:r>
            <a:endParaRPr sz="2400">
              <a:latin typeface="Calibri"/>
              <a:ea typeface="Calibri"/>
              <a:cs typeface="Calibri"/>
              <a:sym typeface="Calibri"/>
            </a:endParaRPr>
          </a:p>
        </p:txBody>
      </p:sp>
      <p:sp>
        <p:nvSpPr>
          <p:cNvPr id="1789" name="Google Shape;1789;p34"/>
          <p:cNvSpPr txBox="1">
            <a:spLocks noGrp="1"/>
          </p:cNvSpPr>
          <p:nvPr>
            <p:ph type="body" idx="1"/>
          </p:nvPr>
        </p:nvSpPr>
        <p:spPr>
          <a:xfrm>
            <a:off x="103239" y="1866075"/>
            <a:ext cx="7881600" cy="4958100"/>
          </a:xfrm>
          <a:prstGeom prst="rect">
            <a:avLst/>
          </a:prstGeom>
          <a:noFill/>
          <a:ln>
            <a:noFill/>
          </a:ln>
        </p:spPr>
        <p:txBody>
          <a:bodyPr spcFirstLastPara="1" wrap="square" lIns="91425" tIns="45700" rIns="91425" bIns="45700" anchor="t" anchorCtr="0">
            <a:normAutofit/>
          </a:bodyPr>
          <a:lstStyle/>
          <a:p>
            <a:pPr marL="571500" lvl="0" indent="-342900" algn="l" rtl="0">
              <a:lnSpc>
                <a:spcPct val="300000"/>
              </a:lnSpc>
              <a:spcBef>
                <a:spcPts val="480"/>
              </a:spcBef>
              <a:spcAft>
                <a:spcPts val="0"/>
              </a:spcAft>
              <a:buSzPts val="1800"/>
              <a:buFont typeface="Calibri"/>
              <a:buAutoNum type="arabicPeriod"/>
            </a:pPr>
            <a:r>
              <a:rPr lang="en-US" sz="1800" dirty="0">
                <a:solidFill>
                  <a:srgbClr val="C00000"/>
                </a:solidFill>
                <a:latin typeface="Arial"/>
                <a:ea typeface="Arial"/>
                <a:cs typeface="Arial"/>
                <a:sym typeface="Arial"/>
              </a:rPr>
              <a:t>Determine formula for 𝐿𝐿(𝜃)	</a:t>
            </a:r>
            <a:endParaRPr sz="1800" dirty="0">
              <a:solidFill>
                <a:srgbClr val="C00000"/>
              </a:solidFill>
              <a:latin typeface="Arial"/>
              <a:ea typeface="Arial"/>
              <a:cs typeface="Arial"/>
              <a:sym typeface="Arial"/>
            </a:endParaRPr>
          </a:p>
          <a:p>
            <a:pPr marL="0" lvl="0" indent="0" algn="l" rtl="0">
              <a:lnSpc>
                <a:spcPct val="300000"/>
              </a:lnSpc>
              <a:spcBef>
                <a:spcPts val="480"/>
              </a:spcBef>
              <a:spcAft>
                <a:spcPts val="0"/>
              </a:spcAft>
              <a:buNone/>
            </a:pPr>
            <a:endParaRPr sz="1800" dirty="0">
              <a:solidFill>
                <a:srgbClr val="C00000"/>
              </a:solidFill>
              <a:latin typeface="Arial"/>
              <a:ea typeface="Arial"/>
              <a:cs typeface="Arial"/>
              <a:sym typeface="Arial"/>
            </a:endParaRPr>
          </a:p>
          <a:p>
            <a:pPr marL="0" lvl="0" indent="0" algn="l" rtl="0">
              <a:lnSpc>
                <a:spcPct val="300000"/>
              </a:lnSpc>
              <a:spcBef>
                <a:spcPts val="480"/>
              </a:spcBef>
              <a:spcAft>
                <a:spcPts val="0"/>
              </a:spcAft>
              <a:buNone/>
            </a:pPr>
            <a:r>
              <a:rPr lang="en-US" sz="1800" dirty="0">
                <a:solidFill>
                  <a:srgbClr val="C00000"/>
                </a:solidFill>
                <a:latin typeface="Arial"/>
                <a:ea typeface="Arial"/>
                <a:cs typeface="Arial"/>
                <a:sym typeface="Arial"/>
              </a:rPr>
              <a:t>2. Differentiate 𝐿𝐿(𝜃) </a:t>
            </a:r>
            <a:r>
              <a:rPr lang="en-US" sz="1800" dirty="0" err="1">
                <a:solidFill>
                  <a:srgbClr val="C00000"/>
                </a:solidFill>
                <a:latin typeface="Arial"/>
                <a:ea typeface="Arial"/>
                <a:cs typeface="Arial"/>
                <a:sym typeface="Arial"/>
              </a:rPr>
              <a:t>w.r.t.</a:t>
            </a:r>
            <a:r>
              <a:rPr lang="en-US" sz="1800" dirty="0">
                <a:solidFill>
                  <a:srgbClr val="C00000"/>
                </a:solidFill>
                <a:latin typeface="Arial"/>
                <a:ea typeface="Arial"/>
                <a:cs typeface="Arial"/>
                <a:sym typeface="Arial"/>
              </a:rPr>
              <a:t> (each) 𝜃</a:t>
            </a:r>
            <a:endParaRPr dirty="0"/>
          </a:p>
          <a:p>
            <a:pPr marL="571500" lvl="0" indent="-228600" algn="l" rtl="0">
              <a:lnSpc>
                <a:spcPct val="300000"/>
              </a:lnSpc>
              <a:spcBef>
                <a:spcPts val="480"/>
              </a:spcBef>
              <a:spcAft>
                <a:spcPts val="0"/>
              </a:spcAft>
              <a:buSzPts val="1800"/>
              <a:buFont typeface="Calibri"/>
              <a:buNone/>
            </a:pPr>
            <a:endParaRPr sz="1800" dirty="0">
              <a:solidFill>
                <a:srgbClr val="C00000"/>
              </a:solidFill>
              <a:latin typeface="Arial"/>
              <a:ea typeface="Arial"/>
              <a:cs typeface="Arial"/>
              <a:sym typeface="Arial"/>
            </a:endParaRPr>
          </a:p>
          <a:p>
            <a:pPr marL="457200" lvl="0" indent="0" algn="l" rtl="0">
              <a:lnSpc>
                <a:spcPct val="300000"/>
              </a:lnSpc>
              <a:spcBef>
                <a:spcPts val="480"/>
              </a:spcBef>
              <a:spcAft>
                <a:spcPts val="0"/>
              </a:spcAft>
              <a:buNone/>
            </a:pPr>
            <a:r>
              <a:rPr lang="en-US" sz="1800" dirty="0">
                <a:solidFill>
                  <a:srgbClr val="C00000"/>
                </a:solidFill>
                <a:latin typeface="Arial"/>
                <a:ea typeface="Arial"/>
                <a:cs typeface="Arial"/>
                <a:sym typeface="Arial"/>
              </a:rPr>
              <a:t>3. Solve</a:t>
            </a:r>
            <a:endParaRPr sz="1800" dirty="0">
              <a:solidFill>
                <a:srgbClr val="C00000"/>
              </a:solidFill>
              <a:latin typeface="Arial"/>
              <a:ea typeface="Arial"/>
              <a:cs typeface="Arial"/>
              <a:sym typeface="Arial"/>
            </a:endParaRPr>
          </a:p>
        </p:txBody>
      </p:sp>
      <p:sp>
        <p:nvSpPr>
          <p:cNvPr id="1790" name="Google Shape;1790;p34"/>
          <p:cNvSpPr txBox="1"/>
          <p:nvPr/>
        </p:nvSpPr>
        <p:spPr>
          <a:xfrm>
            <a:off x="2858351" y="1866075"/>
            <a:ext cx="7666200" cy="44886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a:p>
            <a:pPr marL="0" marR="0" lvl="0" indent="0" algn="l" rtl="0">
              <a:spcBef>
                <a:spcPts val="0"/>
              </a:spcBef>
              <a:spcAft>
                <a:spcPts val="0"/>
              </a:spcAft>
              <a:buNone/>
            </a:pPr>
            <a:endParaRPr sz="1600">
              <a:latin typeface="Tahoma"/>
              <a:ea typeface="Tahoma"/>
              <a:cs typeface="Tahoma"/>
              <a:sym typeface="Tahoma"/>
            </a:endParaRPr>
          </a:p>
        </p:txBody>
      </p:sp>
      <p:pic>
        <p:nvPicPr>
          <p:cNvPr id="3" name="Picture 2">
            <a:extLst>
              <a:ext uri="{FF2B5EF4-FFF2-40B4-BE49-F238E27FC236}">
                <a16:creationId xmlns:a16="http://schemas.microsoft.com/office/drawing/2014/main" id="{9EECA8C0-1F31-F3C4-067D-C4FFFB5E6F9C}"/>
              </a:ext>
            </a:extLst>
          </p:cNvPr>
          <p:cNvPicPr>
            <a:picLocks noChangeAspect="1"/>
          </p:cNvPicPr>
          <p:nvPr/>
        </p:nvPicPr>
        <p:blipFill>
          <a:blip r:embed="rId4"/>
          <a:stretch>
            <a:fillRect/>
          </a:stretch>
        </p:blipFill>
        <p:spPr>
          <a:xfrm>
            <a:off x="4640407" y="5986160"/>
            <a:ext cx="3977985" cy="426757"/>
          </a:xfrm>
          <a:prstGeom prst="rect">
            <a:avLst/>
          </a:prstGeom>
          <a:ln w="3175" cap="sq" cmpd="thickThin">
            <a:solidFill>
              <a:srgbClr val="000000"/>
            </a:solidFill>
            <a:prstDash val="solid"/>
            <a:miter lim="800000"/>
          </a:ln>
          <a:effectLst>
            <a:innerShdw blurRad="76200">
              <a:srgbClr val="000000"/>
            </a:inn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35"/>
          <p:cNvSpPr txBox="1">
            <a:spLocks noGrp="1"/>
          </p:cNvSpPr>
          <p:nvPr>
            <p:ph type="body" idx="2"/>
          </p:nvPr>
        </p:nvSpPr>
        <p:spPr>
          <a:xfrm>
            <a:off x="304800" y="152400"/>
            <a:ext cx="77724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Arial"/>
                <a:ea typeface="Arial"/>
                <a:cs typeface="Arial"/>
                <a:sym typeface="Arial"/>
              </a:rPr>
              <a:t>Additional Exercise for Student’s Practice</a:t>
            </a:r>
            <a:endParaRPr sz="2400">
              <a:latin typeface="Arial"/>
              <a:ea typeface="Arial"/>
              <a:cs typeface="Arial"/>
              <a:sym typeface="Arial"/>
            </a:endParaRPr>
          </a:p>
        </p:txBody>
      </p:sp>
      <p:pic>
        <p:nvPicPr>
          <p:cNvPr id="1796" name="Google Shape;1796;p35"/>
          <p:cNvPicPr preferRelativeResize="0"/>
          <p:nvPr/>
        </p:nvPicPr>
        <p:blipFill rotWithShape="1">
          <a:blip r:embed="rId3">
            <a:alphaModFix/>
          </a:blip>
          <a:srcRect/>
          <a:stretch/>
        </p:blipFill>
        <p:spPr>
          <a:xfrm>
            <a:off x="2005268" y="1599858"/>
            <a:ext cx="1271332" cy="331652"/>
          </a:xfrm>
          <a:prstGeom prst="rect">
            <a:avLst/>
          </a:prstGeom>
          <a:noFill/>
          <a:ln>
            <a:noFill/>
          </a:ln>
        </p:spPr>
      </p:pic>
      <p:pic>
        <p:nvPicPr>
          <p:cNvPr id="1797" name="Google Shape;1797;p35"/>
          <p:cNvPicPr preferRelativeResize="0"/>
          <p:nvPr/>
        </p:nvPicPr>
        <p:blipFill rotWithShape="1">
          <a:blip r:embed="rId4">
            <a:alphaModFix/>
          </a:blip>
          <a:srcRect/>
          <a:stretch/>
        </p:blipFill>
        <p:spPr>
          <a:xfrm>
            <a:off x="2612203" y="2204709"/>
            <a:ext cx="2252752" cy="730946"/>
          </a:xfrm>
          <a:prstGeom prst="rect">
            <a:avLst/>
          </a:prstGeom>
          <a:noFill/>
          <a:ln w="9525" cap="flat" cmpd="sng">
            <a:solidFill>
              <a:schemeClr val="accent1"/>
            </a:solidFill>
            <a:prstDash val="solid"/>
            <a:round/>
            <a:headEnd type="none" w="sm" len="sm"/>
            <a:tailEnd type="none" w="sm" len="sm"/>
          </a:ln>
        </p:spPr>
      </p:pic>
      <p:pic>
        <p:nvPicPr>
          <p:cNvPr id="1798" name="Google Shape;1798;p35"/>
          <p:cNvPicPr preferRelativeResize="0"/>
          <p:nvPr/>
        </p:nvPicPr>
        <p:blipFill rotWithShape="1">
          <a:blip r:embed="rId5">
            <a:alphaModFix/>
          </a:blip>
          <a:srcRect/>
          <a:stretch/>
        </p:blipFill>
        <p:spPr>
          <a:xfrm>
            <a:off x="5775940" y="2736978"/>
            <a:ext cx="1386860" cy="643389"/>
          </a:xfrm>
          <a:prstGeom prst="rect">
            <a:avLst/>
          </a:prstGeom>
          <a:noFill/>
          <a:ln>
            <a:noFill/>
          </a:ln>
        </p:spPr>
      </p:pic>
      <p:pic>
        <p:nvPicPr>
          <p:cNvPr id="1799" name="Google Shape;1799;p35"/>
          <p:cNvPicPr preferRelativeResize="0"/>
          <p:nvPr/>
        </p:nvPicPr>
        <p:blipFill rotWithShape="1">
          <a:blip r:embed="rId6">
            <a:alphaModFix/>
          </a:blip>
          <a:srcRect/>
          <a:stretch/>
        </p:blipFill>
        <p:spPr>
          <a:xfrm>
            <a:off x="7928834" y="2935655"/>
            <a:ext cx="846049" cy="340945"/>
          </a:xfrm>
          <a:prstGeom prst="rect">
            <a:avLst/>
          </a:prstGeom>
          <a:noFill/>
          <a:ln>
            <a:noFill/>
          </a:ln>
        </p:spPr>
      </p:pic>
      <p:sp>
        <p:nvSpPr>
          <p:cNvPr id="1800" name="Google Shape;1800;p35"/>
          <p:cNvSpPr/>
          <p:nvPr/>
        </p:nvSpPr>
        <p:spPr>
          <a:xfrm>
            <a:off x="0" y="1314891"/>
            <a:ext cx="9107774" cy="9233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Consider inputs 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which are real valued attributes and the outputs y</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which are real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valued of the form                     ,  where f(x</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is the true function and e</a:t>
            </a:r>
            <a:r>
              <a:rPr lang="en-US" sz="1800" b="0" i="0"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is a random variable representing laplacian noise with PDF given by </a:t>
            </a:r>
            <a:endParaRPr sz="1800" b="0" i="0" u="none" strike="noStrike" cap="none">
              <a:solidFill>
                <a:srgbClr val="000000"/>
              </a:solidFill>
              <a:latin typeface="Arial"/>
              <a:ea typeface="Arial"/>
              <a:cs typeface="Arial"/>
              <a:sym typeface="Arial"/>
            </a:endParaRPr>
          </a:p>
        </p:txBody>
      </p:sp>
      <p:sp>
        <p:nvSpPr>
          <p:cNvPr id="1801" name="Google Shape;1801;p35"/>
          <p:cNvSpPr/>
          <p:nvPr/>
        </p:nvSpPr>
        <p:spPr>
          <a:xfrm>
            <a:off x="0" y="2933608"/>
            <a:ext cx="9107774" cy="92333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Implementing a linear regression model of the form ,                        and           ,   </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find the maximum likelihood estimator of è. Comment on the loss function. </a:t>
            </a:r>
            <a:endParaRPr/>
          </a:p>
          <a:p>
            <a:pPr marL="0" marR="0" lvl="0" indent="0" algn="l" rtl="0">
              <a:lnSpc>
                <a:spcPct val="100000"/>
              </a:lnSpc>
              <a:spcBef>
                <a:spcPts val="0"/>
              </a:spcBef>
              <a:spcAft>
                <a:spcPts val="0"/>
              </a:spcAft>
              <a:buClr>
                <a:schemeClr val="dk1"/>
              </a:buClr>
              <a:buSzPts val="1800"/>
              <a:buFont typeface="Tahoma"/>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36"/>
          <p:cNvSpPr txBox="1">
            <a:spLocks noGrp="1"/>
          </p:cNvSpPr>
          <p:nvPr>
            <p:ph type="body" idx="2"/>
          </p:nvPr>
        </p:nvSpPr>
        <p:spPr>
          <a:xfrm>
            <a:off x="304800" y="152400"/>
            <a:ext cx="7772400" cy="1143000"/>
          </a:xfrm>
          <a:prstGeom prst="rect">
            <a:avLst/>
          </a:prstGeom>
          <a:noFill/>
          <a:ln>
            <a:noFill/>
          </a:ln>
        </p:spPr>
        <p:txBody>
          <a:bodyPr spcFirstLastPara="1" wrap="square" lIns="91425" tIns="45700" rIns="91425" bIns="45700" anchor="ctr" anchorCtr="0">
            <a:normAutofit/>
          </a:bodyPr>
          <a:lstStyle/>
          <a:p>
            <a:pPr marL="271463" lvl="0" indent="-42863" algn="l" rtl="0">
              <a:lnSpc>
                <a:spcPct val="100000"/>
              </a:lnSpc>
              <a:spcBef>
                <a:spcPts val="0"/>
              </a:spcBef>
              <a:spcAft>
                <a:spcPts val="0"/>
              </a:spcAft>
              <a:buSzPts val="3600"/>
              <a:buNone/>
            </a:pPr>
            <a:r>
              <a:rPr lang="en-US" sz="2400">
                <a:latin typeface="Arial"/>
                <a:ea typeface="Arial"/>
                <a:cs typeface="Arial"/>
                <a:sym typeface="Arial"/>
              </a:rPr>
              <a:t>Additional Exercise for Student’s Practice</a:t>
            </a:r>
            <a:endParaRPr sz="2400">
              <a:latin typeface="Arial"/>
              <a:ea typeface="Arial"/>
              <a:cs typeface="Arial"/>
              <a:sym typeface="Arial"/>
            </a:endParaRPr>
          </a:p>
        </p:txBody>
      </p:sp>
      <p:sp>
        <p:nvSpPr>
          <p:cNvPr id="1807" name="Google Shape;1807;p36"/>
          <p:cNvSpPr txBox="1">
            <a:spLocks noGrp="1"/>
          </p:cNvSpPr>
          <p:nvPr>
            <p:ph type="body" idx="1"/>
          </p:nvPr>
        </p:nvSpPr>
        <p:spPr>
          <a:xfrm>
            <a:off x="152400" y="1066800"/>
            <a:ext cx="4038600" cy="4711383"/>
          </a:xfrm>
          <a:prstGeom prst="rect">
            <a:avLst/>
          </a:prstGeom>
          <a:noFill/>
          <a:ln>
            <a:noFill/>
          </a:ln>
        </p:spPr>
        <p:txBody>
          <a:bodyPr spcFirstLastPara="1" wrap="square" lIns="91425" tIns="45700" rIns="91425" bIns="45700" anchor="t" anchorCtr="0">
            <a:normAutofit/>
          </a:bodyPr>
          <a:lstStyle/>
          <a:p>
            <a:pPr marL="571500" lvl="0" indent="-342900" algn="l" rtl="0">
              <a:lnSpc>
                <a:spcPct val="25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Determine formula for 𝐿𝐿(𝜃)</a:t>
            </a:r>
            <a:endParaRPr/>
          </a:p>
          <a:p>
            <a:pPr marL="571500" lvl="0" indent="-228600" algn="l" rtl="0">
              <a:lnSpc>
                <a:spcPct val="250000"/>
              </a:lnSpc>
              <a:spcBef>
                <a:spcPts val="480"/>
              </a:spcBef>
              <a:spcAft>
                <a:spcPts val="0"/>
              </a:spcAft>
              <a:buSzPts val="1800"/>
              <a:buFont typeface="Calibri"/>
              <a:buNone/>
            </a:pPr>
            <a:endParaRPr sz="1800">
              <a:solidFill>
                <a:srgbClr val="C00000"/>
              </a:solidFill>
              <a:latin typeface="Arial"/>
              <a:ea typeface="Arial"/>
              <a:cs typeface="Arial"/>
              <a:sym typeface="Arial"/>
            </a:endParaRPr>
          </a:p>
          <a:p>
            <a:pPr marL="571500" lvl="0" indent="-342900" algn="l" rtl="0">
              <a:lnSpc>
                <a:spcPct val="25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Differentiate 𝐿𝐿(𝜃) w.r.t. (each) 𝜃</a:t>
            </a:r>
            <a:endParaRPr/>
          </a:p>
          <a:p>
            <a:pPr marL="571500" lvl="0" indent="-228600" algn="l" rtl="0">
              <a:lnSpc>
                <a:spcPct val="250000"/>
              </a:lnSpc>
              <a:spcBef>
                <a:spcPts val="480"/>
              </a:spcBef>
              <a:spcAft>
                <a:spcPts val="0"/>
              </a:spcAft>
              <a:buSzPts val="1800"/>
              <a:buFont typeface="Calibri"/>
              <a:buNone/>
            </a:pPr>
            <a:endParaRPr sz="1800">
              <a:solidFill>
                <a:srgbClr val="C00000"/>
              </a:solidFill>
              <a:latin typeface="Arial"/>
              <a:ea typeface="Arial"/>
              <a:cs typeface="Arial"/>
              <a:sym typeface="Arial"/>
            </a:endParaRPr>
          </a:p>
          <a:p>
            <a:pPr marL="571500" lvl="0" indent="-342900" algn="l" rtl="0">
              <a:lnSpc>
                <a:spcPct val="250000"/>
              </a:lnSpc>
              <a:spcBef>
                <a:spcPts val="480"/>
              </a:spcBef>
              <a:spcAft>
                <a:spcPts val="0"/>
              </a:spcAft>
              <a:buSzPts val="1800"/>
              <a:buFont typeface="Calibri"/>
              <a:buAutoNum type="arabicPeriod"/>
            </a:pPr>
            <a:r>
              <a:rPr lang="en-US" sz="1800">
                <a:solidFill>
                  <a:srgbClr val="C00000"/>
                </a:solidFill>
                <a:latin typeface="Arial"/>
                <a:ea typeface="Arial"/>
                <a:cs typeface="Arial"/>
                <a:sym typeface="Arial"/>
              </a:rPr>
              <a:t>Solve</a:t>
            </a:r>
            <a:endParaRPr sz="1800">
              <a:solidFill>
                <a:srgbClr val="C00000"/>
              </a:solidFill>
              <a:latin typeface="Arial"/>
              <a:ea typeface="Arial"/>
              <a:cs typeface="Arial"/>
              <a:sym typeface="Arial"/>
            </a:endParaRPr>
          </a:p>
        </p:txBody>
      </p:sp>
      <p:sp>
        <p:nvSpPr>
          <p:cNvPr id="1808" name="Google Shape;1808;p36"/>
          <p:cNvSpPr txBox="1"/>
          <p:nvPr/>
        </p:nvSpPr>
        <p:spPr>
          <a:xfrm>
            <a:off x="426243" y="1779639"/>
            <a:ext cx="8291514" cy="471138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37"/>
          <p:cNvSpPr txBox="1">
            <a:spLocks noGrp="1"/>
          </p:cNvSpPr>
          <p:nvPr>
            <p:ph type="title"/>
          </p:nvPr>
        </p:nvSpPr>
        <p:spPr>
          <a:xfrm>
            <a:off x="152400" y="2895600"/>
            <a:ext cx="91440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1" i="0" u="none" strike="noStrike" cap="none">
                <a:solidFill>
                  <a:srgbClr val="C00000"/>
                </a:solidFill>
                <a:latin typeface="Calibri"/>
                <a:ea typeface="Calibri"/>
                <a:cs typeface="Calibri"/>
                <a:sym typeface="Calibri"/>
              </a:rPr>
              <a:t>Naïve Bayes Classifier</a:t>
            </a:r>
            <a:endParaRPr sz="3200" b="1" i="0" u="none" strike="noStrike" cap="none">
              <a:solidFill>
                <a:srgbClr val="C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graphicFrame>
        <p:nvGraphicFramePr>
          <p:cNvPr id="1818" name="Google Shape;1818;p38"/>
          <p:cNvGraphicFramePr/>
          <p:nvPr/>
        </p:nvGraphicFramePr>
        <p:xfrm>
          <a:off x="5791200" y="3869934"/>
          <a:ext cx="3352800" cy="268335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373350">
                <a:tc>
                  <a:txBody>
                    <a:bodyPr/>
                    <a:lstStyle/>
                    <a:p>
                      <a:pPr marL="0" marR="0" lvl="0" indent="0" algn="l" rtl="0">
                        <a:spcBef>
                          <a:spcPts val="0"/>
                        </a:spcBef>
                        <a:spcAft>
                          <a:spcPts val="0"/>
                        </a:spcAft>
                        <a:buNone/>
                      </a:pPr>
                      <a:r>
                        <a:rPr lang="en-US" sz="800" u="none" strike="noStrike" cap="none"/>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Yes</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pic>
        <p:nvPicPr>
          <p:cNvPr id="1819" name="Google Shape;1819;p38"/>
          <p:cNvPicPr preferRelativeResize="0"/>
          <p:nvPr/>
        </p:nvPicPr>
        <p:blipFill rotWithShape="1">
          <a:blip r:embed="rId3">
            <a:alphaModFix/>
          </a:blip>
          <a:srcRect/>
          <a:stretch/>
        </p:blipFill>
        <p:spPr>
          <a:xfrm>
            <a:off x="4648200" y="1355334"/>
            <a:ext cx="4391025" cy="2514600"/>
          </a:xfrm>
          <a:prstGeom prst="rect">
            <a:avLst/>
          </a:prstGeom>
          <a:noFill/>
          <a:ln>
            <a:noFill/>
          </a:ln>
        </p:spPr>
      </p:pic>
      <p:sp>
        <p:nvSpPr>
          <p:cNvPr id="1820" name="Google Shape;1820;p38"/>
          <p:cNvSpPr txBox="1"/>
          <p:nvPr/>
        </p:nvSpPr>
        <p:spPr>
          <a:xfrm>
            <a:off x="259161" y="626534"/>
            <a:ext cx="7300800" cy="461700"/>
          </a:xfrm>
          <a:prstGeom prst="rect">
            <a:avLst/>
          </a:prstGeom>
          <a:noFill/>
          <a:ln>
            <a:noFill/>
          </a:ln>
        </p:spPr>
        <p:txBody>
          <a:bodyPr spcFirstLastPara="1" wrap="square" lIns="91425" tIns="45700" rIns="91425" bIns="45700" anchor="ctr" anchorCtr="0">
            <a:spAutoFit/>
          </a:bodyPr>
          <a:lstStyle/>
          <a:p>
            <a:pPr marL="185738" marR="0" lvl="0" indent="-71438" algn="l" rtl="0">
              <a:lnSpc>
                <a:spcPct val="150000"/>
              </a:lnSpc>
              <a:spcBef>
                <a:spcPts val="0"/>
              </a:spcBef>
              <a:spcAft>
                <a:spcPts val="0"/>
              </a:spcAft>
              <a:buClr>
                <a:srgbClr val="FF0000"/>
              </a:buClr>
              <a:buSzPts val="3600"/>
              <a:buFont typeface="Arial"/>
              <a:buNone/>
            </a:pPr>
            <a:r>
              <a:rPr lang="en-US" sz="2400" b="1" i="0" u="none" strike="noStrike" cap="none">
                <a:solidFill>
                  <a:srgbClr val="FF0000"/>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Decision Theory:</a:t>
            </a:r>
            <a:r>
              <a:rPr lang="en-US" sz="2400" b="1"/>
              <a:t> Generative Models</a:t>
            </a:r>
            <a:r>
              <a:rPr lang="en-US" sz="2400" b="1" i="0" u="none" strike="noStrike" cap="none">
                <a:solidFill>
                  <a:srgbClr val="000000"/>
                </a:solidFill>
                <a:latin typeface="Arial"/>
                <a:ea typeface="Arial"/>
                <a:cs typeface="Arial"/>
                <a:sym typeface="Arial"/>
              </a:rPr>
              <a:t>	         </a:t>
            </a:r>
            <a:endParaRPr sz="2400" b="1" i="0" u="none" strike="noStrike" cap="none">
              <a:solidFill>
                <a:srgbClr val="000000"/>
              </a:solidFill>
              <a:latin typeface="Arial"/>
              <a:ea typeface="Arial"/>
              <a:cs typeface="Arial"/>
              <a:sym typeface="Arial"/>
            </a:endParaRPr>
          </a:p>
        </p:txBody>
      </p:sp>
      <p:grpSp>
        <p:nvGrpSpPr>
          <p:cNvPr id="1821" name="Google Shape;1821;p38"/>
          <p:cNvGrpSpPr/>
          <p:nvPr/>
        </p:nvGrpSpPr>
        <p:grpSpPr>
          <a:xfrm>
            <a:off x="228600" y="1479035"/>
            <a:ext cx="2711761" cy="2655332"/>
            <a:chOff x="7772400" y="1066800"/>
            <a:chExt cx="2711761" cy="2655332"/>
          </a:xfrm>
        </p:grpSpPr>
        <p:sp>
          <p:nvSpPr>
            <p:cNvPr id="1822" name="Google Shape;1822;p38"/>
            <p:cNvSpPr/>
            <p:nvPr/>
          </p:nvSpPr>
          <p:spPr>
            <a:xfrm>
              <a:off x="9308357" y="1524000"/>
              <a:ext cx="1175804" cy="1450634"/>
            </a:xfrm>
            <a:custGeom>
              <a:avLst/>
              <a:gdLst/>
              <a:ahLst/>
              <a:cxnLst/>
              <a:rect l="l" t="t" r="r" b="b"/>
              <a:pathLst>
                <a:path w="1663756" h="2108743" extrusionOk="0">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sp>
          <p:nvSpPr>
            <p:cNvPr id="1823" name="Google Shape;1823;p38"/>
            <p:cNvSpPr/>
            <p:nvPr/>
          </p:nvSpPr>
          <p:spPr>
            <a:xfrm>
              <a:off x="8253011" y="2320886"/>
              <a:ext cx="985427" cy="1045507"/>
            </a:xfrm>
            <a:custGeom>
              <a:avLst/>
              <a:gdLst/>
              <a:ahLst/>
              <a:cxnLst/>
              <a:rect l="l" t="t" r="r" b="b"/>
              <a:pathLst>
                <a:path w="1394374" h="1519823" extrusionOk="0">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Calibri"/>
                <a:ea typeface="Calibri"/>
                <a:cs typeface="Calibri"/>
                <a:sym typeface="Calibri"/>
              </a:endParaRPr>
            </a:p>
          </p:txBody>
        </p:sp>
        <p:sp>
          <p:nvSpPr>
            <p:cNvPr id="1824" name="Google Shape;1824;p38"/>
            <p:cNvSpPr/>
            <p:nvPr/>
          </p:nvSpPr>
          <p:spPr>
            <a:xfrm>
              <a:off x="8488094" y="2742001"/>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5" name="Google Shape;1825;p38"/>
            <p:cNvSpPr/>
            <p:nvPr/>
          </p:nvSpPr>
          <p:spPr>
            <a:xfrm>
              <a:off x="8876509" y="2715357"/>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6" name="Google Shape;1826;p38"/>
            <p:cNvSpPr/>
            <p:nvPr/>
          </p:nvSpPr>
          <p:spPr>
            <a:xfrm>
              <a:off x="8707729" y="2955792"/>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7" name="Google Shape;1827;p38"/>
            <p:cNvSpPr/>
            <p:nvPr/>
          </p:nvSpPr>
          <p:spPr>
            <a:xfrm>
              <a:off x="8658254" y="2547455"/>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8" name="Google Shape;1828;p38"/>
            <p:cNvSpPr/>
            <p:nvPr/>
          </p:nvSpPr>
          <p:spPr>
            <a:xfrm rot="2734294">
              <a:off x="9522534" y="2304129"/>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29" name="Google Shape;1829;p38"/>
            <p:cNvSpPr/>
            <p:nvPr/>
          </p:nvSpPr>
          <p:spPr>
            <a:xfrm rot="2734294">
              <a:off x="9593829" y="1857309"/>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30" name="Google Shape;1830;p38"/>
            <p:cNvSpPr/>
            <p:nvPr/>
          </p:nvSpPr>
          <p:spPr>
            <a:xfrm rot="2734294">
              <a:off x="9907319" y="2132356"/>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31" name="Google Shape;1831;p38"/>
            <p:cNvSpPr/>
            <p:nvPr/>
          </p:nvSpPr>
          <p:spPr>
            <a:xfrm rot="2734294">
              <a:off x="9584012" y="2117776"/>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ahoma"/>
                <a:buNone/>
              </a:pPr>
              <a:endParaRPr sz="1600" b="0" i="0" u="none" strike="noStrike" cap="none">
                <a:solidFill>
                  <a:srgbClr val="FFFFFF"/>
                </a:solidFill>
                <a:latin typeface="Calibri"/>
                <a:ea typeface="Calibri"/>
                <a:cs typeface="Calibri"/>
                <a:sym typeface="Calibri"/>
              </a:endParaRPr>
            </a:p>
          </p:txBody>
        </p:sp>
        <p:sp>
          <p:nvSpPr>
            <p:cNvPr id="1832" name="Google Shape;1832;p38"/>
            <p:cNvSpPr txBox="1"/>
            <p:nvPr/>
          </p:nvSpPr>
          <p:spPr>
            <a:xfrm>
              <a:off x="9144000" y="3352800"/>
              <a:ext cx="3850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Helvetica Neue"/>
                <a:buNone/>
              </a:pPr>
              <a:r>
                <a:rPr lang="en-US" sz="1600" b="0" i="0" u="none" strike="noStrike" cap="none">
                  <a:solidFill>
                    <a:srgbClr val="000000"/>
                  </a:solidFill>
                  <a:latin typeface="Helvetica Neue"/>
                  <a:ea typeface="Helvetica Neue"/>
                  <a:cs typeface="Helvetica Neue"/>
                  <a:sym typeface="Helvetica Neue"/>
                </a:rPr>
                <a:t>x</a:t>
              </a:r>
              <a:r>
                <a:rPr lang="en-US" sz="1600" b="0" i="0" u="none" strike="noStrike" cap="none" baseline="-25000">
                  <a:solidFill>
                    <a:srgbClr val="000000"/>
                  </a:solidFill>
                  <a:latin typeface="Helvetica Neue"/>
                  <a:ea typeface="Helvetica Neue"/>
                  <a:cs typeface="Helvetica Neue"/>
                  <a:sym typeface="Helvetica Neue"/>
                </a:rPr>
                <a:t>1</a:t>
              </a:r>
              <a:endParaRPr/>
            </a:p>
          </p:txBody>
        </p:sp>
        <p:sp>
          <p:nvSpPr>
            <p:cNvPr id="1833" name="Google Shape;1833;p38"/>
            <p:cNvSpPr txBox="1"/>
            <p:nvPr/>
          </p:nvSpPr>
          <p:spPr>
            <a:xfrm>
              <a:off x="7772400" y="2209800"/>
              <a:ext cx="3850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Helvetica Neue"/>
                <a:buNone/>
              </a:pPr>
              <a:r>
                <a:rPr lang="en-US" sz="1600" b="0" i="0" u="none" strike="noStrike" cap="none">
                  <a:solidFill>
                    <a:srgbClr val="000000"/>
                  </a:solidFill>
                  <a:latin typeface="Helvetica Neue"/>
                  <a:ea typeface="Helvetica Neue"/>
                  <a:cs typeface="Helvetica Neue"/>
                  <a:sym typeface="Helvetica Neue"/>
                </a:rPr>
                <a:t>x</a:t>
              </a:r>
              <a:r>
                <a:rPr lang="en-US" sz="1600" b="0" i="0" u="none" strike="noStrike" cap="none" baseline="-25000">
                  <a:solidFill>
                    <a:srgbClr val="000000"/>
                  </a:solidFill>
                  <a:latin typeface="Helvetica Neue"/>
                  <a:ea typeface="Helvetica Neue"/>
                  <a:cs typeface="Helvetica Neue"/>
                  <a:sym typeface="Helvetica Neue"/>
                </a:rPr>
                <a:t>2</a:t>
              </a:r>
              <a:endParaRPr/>
            </a:p>
          </p:txBody>
        </p:sp>
        <p:cxnSp>
          <p:nvCxnSpPr>
            <p:cNvPr id="1834" name="Google Shape;1834;p38"/>
            <p:cNvCxnSpPr/>
            <p:nvPr/>
          </p:nvCxnSpPr>
          <p:spPr>
            <a:xfrm rot="10800000">
              <a:off x="8232405" y="1625706"/>
              <a:ext cx="0" cy="1926314"/>
            </a:xfrm>
            <a:prstGeom prst="straightConnector1">
              <a:avLst/>
            </a:prstGeom>
            <a:noFill/>
            <a:ln w="38100" cap="flat" cmpd="sng">
              <a:solidFill>
                <a:srgbClr val="7F7F7F"/>
              </a:solidFill>
              <a:prstDash val="solid"/>
              <a:round/>
              <a:headEnd type="none" w="sm" len="sm"/>
              <a:tailEnd type="stealth" w="med" len="med"/>
            </a:ln>
          </p:spPr>
        </p:cxnSp>
        <p:cxnSp>
          <p:nvCxnSpPr>
            <p:cNvPr id="1835" name="Google Shape;1835;p38"/>
            <p:cNvCxnSpPr/>
            <p:nvPr/>
          </p:nvCxnSpPr>
          <p:spPr>
            <a:xfrm>
              <a:off x="8124534" y="3404192"/>
              <a:ext cx="2213076" cy="0"/>
            </a:xfrm>
            <a:prstGeom prst="straightConnector1">
              <a:avLst/>
            </a:prstGeom>
            <a:noFill/>
            <a:ln w="38100" cap="flat" cmpd="sng">
              <a:solidFill>
                <a:srgbClr val="7F7F7F"/>
              </a:solidFill>
              <a:prstDash val="solid"/>
              <a:round/>
              <a:headEnd type="none" w="sm" len="sm"/>
              <a:tailEnd type="stealth" w="med" len="med"/>
            </a:ln>
          </p:spPr>
        </p:cxnSp>
        <p:sp>
          <p:nvSpPr>
            <p:cNvPr id="1836" name="Google Shape;1836;p38"/>
            <p:cNvSpPr txBox="1"/>
            <p:nvPr/>
          </p:nvSpPr>
          <p:spPr>
            <a:xfrm>
              <a:off x="8534400" y="1066800"/>
              <a:ext cx="1447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Helvetica Neue"/>
                <a:buNone/>
              </a:pPr>
              <a:r>
                <a:rPr lang="en-US" sz="1600" b="1" i="0" u="none" strike="noStrike" cap="none">
                  <a:solidFill>
                    <a:srgbClr val="000000"/>
                  </a:solidFill>
                  <a:latin typeface="Helvetica Neue"/>
                  <a:ea typeface="Helvetica Neue"/>
                  <a:cs typeface="Helvetica Neue"/>
                  <a:sym typeface="Helvetica Neue"/>
                </a:rPr>
                <a:t>Generative</a:t>
              </a:r>
              <a:endParaRPr sz="1600" b="1" i="0" u="none" strike="noStrike" cap="none">
                <a:solidFill>
                  <a:srgbClr val="000000"/>
                </a:solidFill>
                <a:latin typeface="Helvetica Neue"/>
                <a:ea typeface="Helvetica Neue"/>
                <a:cs typeface="Helvetica Neue"/>
                <a:sym typeface="Helvetica Neue"/>
              </a:endParaRPr>
            </a:p>
          </p:txBody>
        </p:sp>
      </p:grpSp>
      <p:pic>
        <p:nvPicPr>
          <p:cNvPr id="1837" name="Google Shape;1837;p38"/>
          <p:cNvPicPr preferRelativeResize="0"/>
          <p:nvPr/>
        </p:nvPicPr>
        <p:blipFill rotWithShape="1">
          <a:blip r:embed="rId4">
            <a:alphaModFix/>
          </a:blip>
          <a:srcRect/>
          <a:stretch/>
        </p:blipFill>
        <p:spPr>
          <a:xfrm>
            <a:off x="259142" y="4654520"/>
            <a:ext cx="2951278" cy="580859"/>
          </a:xfrm>
          <a:prstGeom prst="rect">
            <a:avLst/>
          </a:prstGeom>
          <a:noFill/>
          <a:ln>
            <a:noFill/>
          </a:ln>
        </p:spPr>
      </p:pic>
      <p:sp>
        <p:nvSpPr>
          <p:cNvPr id="1838" name="Google Shape;1838;p38"/>
          <p:cNvSpPr/>
          <p:nvPr/>
        </p:nvSpPr>
        <p:spPr>
          <a:xfrm>
            <a:off x="259142" y="5231906"/>
            <a:ext cx="492245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Known as generative models, because by sampling from them it is possible to generate synthetic data points in the input space.</a:t>
            </a:r>
            <a:endParaRPr/>
          </a:p>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Eg., Gaussians, </a:t>
            </a:r>
            <a:r>
              <a:rPr lang="en-US" sz="1600" b="1" i="0" u="none" strike="noStrike" cap="none">
                <a:solidFill>
                  <a:srgbClr val="000000"/>
                </a:solidFill>
                <a:latin typeface="Tahoma"/>
                <a:ea typeface="Tahoma"/>
                <a:cs typeface="Tahoma"/>
                <a:sym typeface="Tahoma"/>
              </a:rPr>
              <a:t>Naïve Bayes</a:t>
            </a:r>
            <a:r>
              <a:rPr lang="en-US" sz="1600" b="0" i="0" u="none" strike="noStrike" cap="none">
                <a:solidFill>
                  <a:srgbClr val="000000"/>
                </a:solidFill>
                <a:latin typeface="Tahoma"/>
                <a:ea typeface="Tahoma"/>
                <a:cs typeface="Tahoma"/>
                <a:sym typeface="Tahoma"/>
              </a:rPr>
              <a:t>, Mixtures of multinomials </a:t>
            </a:r>
            <a:r>
              <a:rPr lang="en-US" sz="1600" b="1" i="0" u="none" strike="noStrike" cap="none">
                <a:solidFill>
                  <a:srgbClr val="000000"/>
                </a:solidFill>
                <a:latin typeface="Tahoma"/>
                <a:ea typeface="Tahoma"/>
                <a:cs typeface="Tahoma"/>
                <a:sym typeface="Tahoma"/>
              </a:rPr>
              <a:t>, Mixtures of Gaussians</a:t>
            </a:r>
            <a:r>
              <a:rPr lang="en-US" sz="1600" b="0" i="0" u="none" strike="noStrike" cap="none">
                <a:solidFill>
                  <a:srgbClr val="000000"/>
                </a:solidFill>
                <a:latin typeface="Tahoma"/>
                <a:ea typeface="Tahoma"/>
                <a:cs typeface="Tahoma"/>
                <a:sym typeface="Tahoma"/>
              </a:rPr>
              <a:t>, Bayesian networks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Tahoma"/>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39"/>
          <p:cNvSpPr txBox="1">
            <a:spLocks noGrp="1"/>
          </p:cNvSpPr>
          <p:nvPr>
            <p:ph type="title"/>
          </p:nvPr>
        </p:nvSpPr>
        <p:spPr>
          <a:xfrm>
            <a:off x="118640" y="274639"/>
            <a:ext cx="8297703"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Generative models for classification</a:t>
            </a:r>
            <a:endParaRPr sz="2400" b="1">
              <a:latin typeface="Arial"/>
              <a:ea typeface="Arial"/>
              <a:cs typeface="Arial"/>
              <a:sym typeface="Arial"/>
            </a:endParaRPr>
          </a:p>
        </p:txBody>
      </p:sp>
      <p:sp>
        <p:nvSpPr>
          <p:cNvPr id="1844" name="Google Shape;1844;p39"/>
          <p:cNvSpPr txBox="1">
            <a:spLocks noGrp="1"/>
          </p:cNvSpPr>
          <p:nvPr>
            <p:ph type="body" idx="1"/>
          </p:nvPr>
        </p:nvSpPr>
        <p:spPr>
          <a:xfrm>
            <a:off x="-1" y="1378243"/>
            <a:ext cx="9247031" cy="4525963"/>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For binary classification the denominator is given by </a:t>
            </a:r>
            <a:endParaRPr sz="1800">
              <a:latin typeface="Arial"/>
              <a:ea typeface="Arial"/>
              <a:cs typeface="Arial"/>
              <a:sym typeface="Arial"/>
            </a:endParaRPr>
          </a:p>
          <a:p>
            <a:pPr marL="114300" lvl="0" indent="0" algn="l" rtl="0">
              <a:lnSpc>
                <a:spcPct val="100000"/>
              </a:lnSpc>
              <a:spcBef>
                <a:spcPts val="360"/>
              </a:spcBef>
              <a:spcAft>
                <a:spcPts val="0"/>
              </a:spcAft>
              <a:buSzPts val="1800"/>
              <a:buNone/>
            </a:pPr>
            <a:r>
              <a:rPr lang="en-US" sz="1800">
                <a:latin typeface="Arial"/>
                <a:ea typeface="Arial"/>
                <a:cs typeface="Arial"/>
                <a:sym typeface="Arial"/>
              </a:rPr>
              <a:t>                p(x) = p(x|y = 1)p(y = 1) + p(x|y = 0)p(y = 0)</a:t>
            </a:r>
            <a:endParaRPr/>
          </a:p>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Clr>
                <a:schemeClr val="dk1"/>
              </a:buClr>
              <a:buSzPts val="1800"/>
              <a:buChar char="•"/>
            </a:pPr>
            <a:r>
              <a:rPr lang="en-US" sz="1800">
                <a:latin typeface="Arial"/>
                <a:ea typeface="Arial"/>
                <a:cs typeface="Arial"/>
                <a:sym typeface="Arial"/>
              </a:rPr>
              <a:t>if were calculating p(y|x) in order to make a prediction, then we don’t actually need to calculate the denominator, since</a:t>
            </a:r>
            <a:endParaRPr/>
          </a:p>
          <a:p>
            <a:pPr marL="457200" lvl="0" indent="-228600" algn="l" rtl="0">
              <a:lnSpc>
                <a:spcPct val="100000"/>
              </a:lnSpc>
              <a:spcBef>
                <a:spcPts val="360"/>
              </a:spcBef>
              <a:spcAft>
                <a:spcPts val="0"/>
              </a:spcAft>
              <a:buClr>
                <a:schemeClr val="dk1"/>
              </a:buClr>
              <a:buSzPts val="1800"/>
              <a:buNone/>
            </a:pPr>
            <a:endParaRPr sz="1800">
              <a:latin typeface="Arial"/>
              <a:ea typeface="Arial"/>
              <a:cs typeface="Arial"/>
              <a:sym typeface="Arial"/>
            </a:endParaRPr>
          </a:p>
        </p:txBody>
      </p:sp>
      <p:pic>
        <p:nvPicPr>
          <p:cNvPr id="1845" name="Google Shape;1845;p39"/>
          <p:cNvPicPr preferRelativeResize="0"/>
          <p:nvPr/>
        </p:nvPicPr>
        <p:blipFill rotWithShape="1">
          <a:blip r:embed="rId3">
            <a:alphaModFix/>
          </a:blip>
          <a:srcRect/>
          <a:stretch/>
        </p:blipFill>
        <p:spPr>
          <a:xfrm>
            <a:off x="2362200" y="1411580"/>
            <a:ext cx="2475401" cy="714424"/>
          </a:xfrm>
          <a:prstGeom prst="rect">
            <a:avLst/>
          </a:prstGeom>
          <a:noFill/>
          <a:ln>
            <a:noFill/>
          </a:ln>
        </p:spPr>
      </p:pic>
      <p:pic>
        <p:nvPicPr>
          <p:cNvPr id="1846" name="Google Shape;1846;p39"/>
          <p:cNvPicPr preferRelativeResize="0"/>
          <p:nvPr/>
        </p:nvPicPr>
        <p:blipFill rotWithShape="1">
          <a:blip r:embed="rId4">
            <a:alphaModFix/>
          </a:blip>
          <a:srcRect/>
          <a:stretch/>
        </p:blipFill>
        <p:spPr>
          <a:xfrm>
            <a:off x="533400" y="4038600"/>
            <a:ext cx="4648200" cy="12111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pic>
        <p:nvPicPr>
          <p:cNvPr id="1851" name="Google Shape;1851;p40"/>
          <p:cNvPicPr preferRelativeResize="0"/>
          <p:nvPr/>
        </p:nvPicPr>
        <p:blipFill rotWithShape="1">
          <a:blip r:embed="rId3">
            <a:alphaModFix/>
          </a:blip>
          <a:srcRect/>
          <a:stretch/>
        </p:blipFill>
        <p:spPr>
          <a:xfrm>
            <a:off x="456843" y="1484207"/>
            <a:ext cx="8230313" cy="3889585"/>
          </a:xfrm>
          <a:prstGeom prst="rect">
            <a:avLst/>
          </a:prstGeom>
          <a:noFill/>
          <a:ln>
            <a:noFill/>
          </a:ln>
        </p:spPr>
      </p:pic>
      <p:sp>
        <p:nvSpPr>
          <p:cNvPr id="1852" name="Google Shape;1852;p40"/>
          <p:cNvSpPr txBox="1"/>
          <p:nvPr/>
        </p:nvSpPr>
        <p:spPr>
          <a:xfrm>
            <a:off x="457200" y="457200"/>
            <a:ext cx="6705600" cy="8501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Naïve Bayes Classifier - Applications</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4"/>
          <p:cNvSpPr txBox="1">
            <a:spLocks noGrp="1"/>
          </p:cNvSpPr>
          <p:nvPr>
            <p:ph type="title"/>
          </p:nvPr>
        </p:nvSpPr>
        <p:spPr>
          <a:xfrm>
            <a:off x="152400" y="2895600"/>
            <a:ext cx="91440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US" sz="3200" b="0" i="0" u="none" strike="noStrike" cap="none">
                <a:solidFill>
                  <a:srgbClr val="C00000"/>
                </a:solidFill>
                <a:latin typeface="Calibri"/>
                <a:ea typeface="Calibri"/>
                <a:cs typeface="Calibri"/>
                <a:sym typeface="Calibri"/>
              </a:rPr>
              <a:t>Bayesian Learning </a:t>
            </a:r>
            <a:br>
              <a:rPr lang="en-US" sz="3200" b="0" i="0" u="none" strike="noStrike" cap="none">
                <a:solidFill>
                  <a:srgbClr val="C00000"/>
                </a:solidFill>
                <a:latin typeface="Calibri"/>
                <a:ea typeface="Calibri"/>
                <a:cs typeface="Calibri"/>
                <a:sym typeface="Calibri"/>
              </a:rPr>
            </a:br>
            <a:r>
              <a:rPr lang="en-US" sz="3200" b="0" i="0" u="none" strike="noStrike" cap="none">
                <a:solidFill>
                  <a:srgbClr val="C00000"/>
                </a:solidFill>
                <a:latin typeface="Calibri"/>
                <a:ea typeface="Calibri"/>
                <a:cs typeface="Calibri"/>
                <a:sym typeface="Calibri"/>
              </a:rPr>
              <a:t>Parameter Estimation</a:t>
            </a:r>
            <a:endParaRPr sz="3200" b="0" i="0" u="none" strike="noStrike" cap="none">
              <a:solidFill>
                <a:srgbClr val="C00000"/>
              </a:solidFill>
              <a:latin typeface="Calibri"/>
              <a:ea typeface="Calibri"/>
              <a:cs typeface="Calibri"/>
              <a:sym typeface="Calibri"/>
            </a:endParaRPr>
          </a:p>
        </p:txBody>
      </p:sp>
      <p:sp>
        <p:nvSpPr>
          <p:cNvPr id="1415" name="Google Shape;1415;p4"/>
          <p:cNvSpPr/>
          <p:nvPr/>
        </p:nvSpPr>
        <p:spPr>
          <a:xfrm>
            <a:off x="304800" y="5257800"/>
            <a:ext cx="8411277" cy="1200329"/>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Where does the </a:t>
            </a:r>
            <a:r>
              <a:rPr lang="en-US" sz="1800" b="1" i="0" u="none" strike="noStrike" cap="none" dirty="0">
                <a:solidFill>
                  <a:srgbClr val="FF0000"/>
                </a:solidFill>
                <a:latin typeface="Calibri"/>
                <a:ea typeface="Calibri"/>
                <a:cs typeface="Calibri"/>
                <a:sym typeface="Calibri"/>
              </a:rPr>
              <a:t>cost</a:t>
            </a:r>
            <a:r>
              <a:rPr lang="en-US" sz="1800" b="0" i="0" u="none" strike="noStrike" cap="none" dirty="0">
                <a:solidFill>
                  <a:srgbClr val="000000"/>
                </a:solidFill>
                <a:latin typeface="Calibri"/>
                <a:ea typeface="Calibri"/>
                <a:cs typeface="Calibri"/>
                <a:sym typeface="Calibri"/>
              </a:rPr>
              <a:t> come from? - Logistic regression</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Why least-squares </a:t>
            </a:r>
            <a:r>
              <a:rPr lang="en-US" sz="1800" b="1" i="0" u="none" strike="noStrike" cap="none" dirty="0">
                <a:solidFill>
                  <a:srgbClr val="FF0000"/>
                </a:solidFill>
                <a:latin typeface="Calibri"/>
                <a:ea typeface="Calibri"/>
                <a:cs typeface="Calibri"/>
                <a:sym typeface="Calibri"/>
              </a:rPr>
              <a:t>cost </a:t>
            </a:r>
            <a:r>
              <a:rPr lang="en-US" sz="1800" b="0" i="0" u="none" strike="noStrike" cap="none" dirty="0">
                <a:solidFill>
                  <a:srgbClr val="000000"/>
                </a:solidFill>
                <a:latin typeface="Calibri"/>
                <a:ea typeface="Calibri"/>
                <a:cs typeface="Calibri"/>
                <a:sym typeface="Calibri"/>
              </a:rPr>
              <a:t>function, be a reasonable choice? – Linear regression</a:t>
            </a:r>
            <a:endParaRPr sz="1800" b="0" i="0" u="none" strike="noStrike" cap="none" dirty="0">
              <a:solidFill>
                <a:srgbClr val="000000"/>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4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US" sz="2400" b="1">
                <a:latin typeface="Arial"/>
                <a:ea typeface="Arial"/>
                <a:cs typeface="Arial"/>
                <a:sym typeface="Arial"/>
              </a:rPr>
              <a:t>Example: Digit Recognition</a:t>
            </a:r>
            <a:endParaRPr/>
          </a:p>
        </p:txBody>
      </p:sp>
      <p:sp>
        <p:nvSpPr>
          <p:cNvPr id="1859" name="Google Shape;1859;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SzPts val="1800"/>
              <a:buChar char="•"/>
            </a:pPr>
            <a:r>
              <a:rPr lang="en-US" sz="1800">
                <a:latin typeface="Arial"/>
                <a:ea typeface="Arial"/>
                <a:cs typeface="Arial"/>
                <a:sym typeface="Arial"/>
              </a:rPr>
              <a:t>X</a:t>
            </a:r>
            <a:r>
              <a:rPr lang="en-US" sz="1800" baseline="-25000">
                <a:latin typeface="Arial"/>
                <a:ea typeface="Arial"/>
                <a:cs typeface="Arial"/>
                <a:sym typeface="Arial"/>
              </a:rPr>
              <a:t>1</a:t>
            </a:r>
            <a:r>
              <a:rPr lang="en-US" sz="1800">
                <a:latin typeface="Arial"/>
                <a:ea typeface="Arial"/>
                <a:cs typeface="Arial"/>
                <a:sym typeface="Arial"/>
              </a:rPr>
              <a:t>,…,X</a:t>
            </a:r>
            <a:r>
              <a:rPr lang="en-US" sz="1800" baseline="-25000">
                <a:latin typeface="Arial"/>
                <a:ea typeface="Arial"/>
                <a:cs typeface="Arial"/>
                <a:sym typeface="Arial"/>
              </a:rPr>
              <a:t>n</a:t>
            </a:r>
            <a:r>
              <a:rPr lang="en-US" sz="1800">
                <a:latin typeface="Arial"/>
                <a:ea typeface="Arial"/>
                <a:cs typeface="Arial"/>
                <a:sym typeface="Arial"/>
              </a:rPr>
              <a:t> ∈ {0,1}     (Black vs. White pixels)</a:t>
            </a:r>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SzPts val="1800"/>
              <a:buChar char="•"/>
            </a:pPr>
            <a:r>
              <a:rPr lang="en-US" sz="1800">
                <a:latin typeface="Arial"/>
                <a:ea typeface="Arial"/>
                <a:cs typeface="Arial"/>
                <a:sym typeface="Arial"/>
              </a:rPr>
              <a:t>Y ∈ {5,6} (predict whether a digit is a 5 or a 6)</a:t>
            </a:r>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p:txBody>
      </p:sp>
      <p:grpSp>
        <p:nvGrpSpPr>
          <p:cNvPr id="1860" name="Google Shape;1860;p41"/>
          <p:cNvGrpSpPr/>
          <p:nvPr/>
        </p:nvGrpSpPr>
        <p:grpSpPr>
          <a:xfrm>
            <a:off x="224307" y="1600200"/>
            <a:ext cx="7239000" cy="2571750"/>
            <a:chOff x="533400" y="2590800"/>
            <a:chExt cx="7239000" cy="2571750"/>
          </a:xfrm>
        </p:grpSpPr>
        <p:sp>
          <p:nvSpPr>
            <p:cNvPr id="1861" name="Google Shape;1861;p41"/>
            <p:cNvSpPr/>
            <p:nvPr/>
          </p:nvSpPr>
          <p:spPr>
            <a:xfrm>
              <a:off x="4648200" y="3276600"/>
              <a:ext cx="2286000" cy="12192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Classifier</a:t>
              </a:r>
              <a:endParaRPr/>
            </a:p>
          </p:txBody>
        </p:sp>
        <p:sp>
          <p:nvSpPr>
            <p:cNvPr id="1862" name="Google Shape;1862;p41"/>
            <p:cNvSpPr/>
            <p:nvPr/>
          </p:nvSpPr>
          <p:spPr>
            <a:xfrm>
              <a:off x="3810000" y="3733800"/>
              <a:ext cx="762000" cy="304800"/>
            </a:xfrm>
            <a:prstGeom prst="rightArrow">
              <a:avLst>
                <a:gd name="adj1" fmla="val 50000"/>
                <a:gd name="adj2" fmla="val 625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3" name="Google Shape;1863;p41"/>
            <p:cNvSpPr/>
            <p:nvPr/>
          </p:nvSpPr>
          <p:spPr>
            <a:xfrm>
              <a:off x="7010400" y="3733800"/>
              <a:ext cx="762000" cy="304800"/>
            </a:xfrm>
            <a:prstGeom prst="rightArrow">
              <a:avLst>
                <a:gd name="adj1" fmla="val 50000"/>
                <a:gd name="adj2" fmla="val 625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64" name="Google Shape;1864;p41" descr="five"/>
            <p:cNvPicPr preferRelativeResize="0"/>
            <p:nvPr/>
          </p:nvPicPr>
          <p:blipFill rotWithShape="1">
            <a:blip r:embed="rId3">
              <a:alphaModFix/>
            </a:blip>
            <a:srcRect/>
            <a:stretch/>
          </p:blipFill>
          <p:spPr>
            <a:xfrm>
              <a:off x="533400" y="2590800"/>
              <a:ext cx="3429000" cy="25717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42"/>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US" sz="2400" b="1">
                <a:latin typeface="Arial"/>
                <a:ea typeface="Arial"/>
                <a:cs typeface="Arial"/>
                <a:sym typeface="Arial"/>
              </a:rPr>
              <a:t>The Bayes Classifier</a:t>
            </a:r>
            <a:endParaRPr/>
          </a:p>
        </p:txBody>
      </p:sp>
      <p:sp>
        <p:nvSpPr>
          <p:cNvPr id="1871" name="Google Shape;1871;p42"/>
          <p:cNvSpPr txBox="1">
            <a:spLocks noGrp="1"/>
          </p:cNvSpPr>
          <p:nvPr>
            <p:ph type="body" idx="1"/>
          </p:nvPr>
        </p:nvSpPr>
        <p:spPr>
          <a:xfrm>
            <a:off x="0" y="1600200"/>
            <a:ext cx="8686800" cy="4525963"/>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a:p>
            <a:pPr marL="457200" lvl="0" indent="-342900" algn="l" rtl="0">
              <a:lnSpc>
                <a:spcPct val="100000"/>
              </a:lnSpc>
              <a:spcBef>
                <a:spcPts val="360"/>
              </a:spcBef>
              <a:spcAft>
                <a:spcPts val="0"/>
              </a:spcAft>
              <a:buSzPts val="1800"/>
              <a:buChar char="•"/>
            </a:pPr>
            <a:r>
              <a:rPr lang="en-US" sz="1800">
                <a:latin typeface="Arial"/>
                <a:ea typeface="Arial"/>
                <a:cs typeface="Arial"/>
                <a:sym typeface="Arial"/>
              </a:rPr>
              <a:t>To classify, we’ll simply compute these two probabilities and predict based on which one is greater</a:t>
            </a:r>
            <a:endParaRPr/>
          </a:p>
          <a:p>
            <a:pPr marL="457200" lvl="0" indent="-228600" algn="l" rtl="0">
              <a:lnSpc>
                <a:spcPct val="100000"/>
              </a:lnSpc>
              <a:spcBef>
                <a:spcPts val="360"/>
              </a:spcBef>
              <a:spcAft>
                <a:spcPts val="0"/>
              </a:spcAft>
              <a:buSzPts val="1800"/>
              <a:buNone/>
            </a:pPr>
            <a:endParaRPr sz="1800">
              <a:latin typeface="Arial"/>
              <a:ea typeface="Arial"/>
              <a:cs typeface="Arial"/>
              <a:sym typeface="Arial"/>
            </a:endParaRPr>
          </a:p>
        </p:txBody>
      </p:sp>
      <p:pic>
        <p:nvPicPr>
          <p:cNvPr id="1872" name="Google Shape;1872;p42"/>
          <p:cNvPicPr preferRelativeResize="0"/>
          <p:nvPr/>
        </p:nvPicPr>
        <p:blipFill rotWithShape="1">
          <a:blip r:embed="rId3">
            <a:alphaModFix/>
          </a:blip>
          <a:srcRect/>
          <a:stretch/>
        </p:blipFill>
        <p:spPr>
          <a:xfrm>
            <a:off x="228600" y="1981200"/>
            <a:ext cx="7848600" cy="12609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43"/>
          <p:cNvSpPr txBox="1">
            <a:spLocks noGrp="1"/>
          </p:cNvSpPr>
          <p:nvPr>
            <p:ph type="title"/>
          </p:nvPr>
        </p:nvSpPr>
        <p:spPr>
          <a:xfrm>
            <a:off x="0" y="367190"/>
            <a:ext cx="9453093"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Naïve Bayes conditional Independence assumption</a:t>
            </a:r>
            <a:endParaRPr sz="2400" b="1">
              <a:latin typeface="Arial"/>
              <a:ea typeface="Arial"/>
              <a:cs typeface="Arial"/>
              <a:sym typeface="Arial"/>
            </a:endParaRPr>
          </a:p>
        </p:txBody>
      </p:sp>
      <p:sp>
        <p:nvSpPr>
          <p:cNvPr id="1878" name="Google Shape;1878;p43"/>
          <p:cNvSpPr txBox="1">
            <a:spLocks noGrp="1"/>
          </p:cNvSpPr>
          <p:nvPr>
            <p:ph type="ftr" idx="11"/>
          </p:nvPr>
        </p:nvSpPr>
        <p:spPr>
          <a:xfrm>
            <a:off x="2133600" y="6157982"/>
            <a:ext cx="1905000" cy="3190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b="1" i="0" u="none" strike="noStrike" cap="none">
                <a:solidFill>
                  <a:srgbClr val="000000"/>
                </a:solidFill>
                <a:latin typeface="Tahoma"/>
                <a:ea typeface="Tahoma"/>
                <a:cs typeface="Tahoma"/>
                <a:sym typeface="Tahoma"/>
              </a:rPr>
              <a:t>Slide credit: Tom Mitchell</a:t>
            </a:r>
            <a:endParaRPr/>
          </a:p>
        </p:txBody>
      </p:sp>
      <p:pic>
        <p:nvPicPr>
          <p:cNvPr id="1879" name="Google Shape;1879;p43"/>
          <p:cNvPicPr preferRelativeResize="0"/>
          <p:nvPr/>
        </p:nvPicPr>
        <p:blipFill>
          <a:blip r:embed="rId3">
            <a:alphaModFix/>
          </a:blip>
          <a:stretch>
            <a:fillRect/>
          </a:stretch>
        </p:blipFill>
        <p:spPr>
          <a:xfrm>
            <a:off x="152400" y="1369700"/>
            <a:ext cx="8991600" cy="3672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44"/>
          <p:cNvSpPr txBox="1">
            <a:spLocks noGrp="1"/>
          </p:cNvSpPr>
          <p:nvPr>
            <p:ph type="title"/>
          </p:nvPr>
        </p:nvSpPr>
        <p:spPr>
          <a:xfrm>
            <a:off x="395536" y="274638"/>
            <a:ext cx="7924216"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Naïve Bayes classifier: Prediction</a:t>
            </a:r>
            <a:endParaRPr sz="2400" b="1">
              <a:latin typeface="Arial"/>
              <a:ea typeface="Arial"/>
              <a:cs typeface="Arial"/>
              <a:sym typeface="Arial"/>
            </a:endParaRPr>
          </a:p>
        </p:txBody>
      </p:sp>
      <p:sp>
        <p:nvSpPr>
          <p:cNvPr id="1885" name="Google Shape;1885;p44"/>
          <p:cNvSpPr txBox="1">
            <a:spLocks noGrp="1"/>
          </p:cNvSpPr>
          <p:nvPr>
            <p:ph type="ftr" idx="11"/>
          </p:nvPr>
        </p:nvSpPr>
        <p:spPr>
          <a:xfrm>
            <a:off x="2076157" y="6289753"/>
            <a:ext cx="1676693"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1" i="0" u="none" strike="noStrike" cap="none">
                <a:solidFill>
                  <a:srgbClr val="000000"/>
                </a:solidFill>
                <a:latin typeface="Tahoma"/>
                <a:ea typeface="Tahoma"/>
                <a:cs typeface="Tahoma"/>
                <a:sym typeface="Tahoma"/>
              </a:rPr>
              <a:t>Slide credit: Tom Mitchell</a:t>
            </a:r>
            <a:endParaRPr/>
          </a:p>
        </p:txBody>
      </p:sp>
      <p:sp>
        <p:nvSpPr>
          <p:cNvPr id="1886" name="Google Shape;1886;p44"/>
          <p:cNvSpPr/>
          <p:nvPr/>
        </p:nvSpPr>
        <p:spPr>
          <a:xfrm>
            <a:off x="145873" y="1389760"/>
            <a:ext cx="8748464"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Goal of learning P(Y|X) where X = &lt;X</a:t>
            </a:r>
            <a:r>
              <a:rPr lang="en-US" sz="1800" b="0" i="0" u="none" strike="noStrike" cap="none" baseline="-25000">
                <a:solidFill>
                  <a:srgbClr val="000000"/>
                </a:solidFill>
                <a:latin typeface="Arial"/>
                <a:ea typeface="Arial"/>
                <a:cs typeface="Arial"/>
                <a:sym typeface="Arial"/>
              </a:rPr>
              <a:t>1</a:t>
            </a:r>
            <a:r>
              <a:rPr lang="en-US" sz="1800" b="0" i="0" u="none" strike="noStrike" cap="none">
                <a:solidFill>
                  <a:srgbClr val="000000"/>
                </a:solidFill>
                <a:latin typeface="Arial"/>
                <a:ea typeface="Arial"/>
                <a:cs typeface="Arial"/>
                <a:sym typeface="Arial"/>
              </a:rPr>
              <a:t>,…, X</a:t>
            </a:r>
            <a:r>
              <a:rPr lang="en-US" sz="1800" b="0" i="0" u="none" strike="noStrike" cap="none" baseline="-25000">
                <a:solidFill>
                  <a:srgbClr val="000000"/>
                </a:solidFill>
                <a:latin typeface="Arial"/>
                <a:ea typeface="Arial"/>
                <a:cs typeface="Arial"/>
                <a:sym typeface="Arial"/>
              </a:rPr>
              <a:t>n</a:t>
            </a:r>
            <a:r>
              <a:rPr lang="en-US" sz="1800" b="0" i="0" u="none" strike="noStrike" cap="none">
                <a:solidFill>
                  <a:srgbClr val="000000"/>
                </a:solidFill>
                <a:latin typeface="Arial"/>
                <a:ea typeface="Arial"/>
                <a:cs typeface="Arial"/>
                <a:sym typeface="Arial"/>
              </a:rPr>
              <a:t>&gt;</a:t>
            </a:r>
            <a:endParaRPr/>
          </a:p>
        </p:txBody>
      </p:sp>
      <p:pic>
        <p:nvPicPr>
          <p:cNvPr id="1887" name="Google Shape;1887;p44"/>
          <p:cNvPicPr preferRelativeResize="0"/>
          <p:nvPr/>
        </p:nvPicPr>
        <p:blipFill>
          <a:blip r:embed="rId3">
            <a:alphaModFix/>
          </a:blip>
          <a:stretch>
            <a:fillRect/>
          </a:stretch>
        </p:blipFill>
        <p:spPr>
          <a:xfrm>
            <a:off x="152400" y="1911492"/>
            <a:ext cx="8241343" cy="422586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graphicFrame>
        <p:nvGraphicFramePr>
          <p:cNvPr id="1892" name="Google Shape;1892;p45"/>
          <p:cNvGraphicFramePr/>
          <p:nvPr/>
        </p:nvGraphicFramePr>
        <p:xfrm>
          <a:off x="5791200" y="3869934"/>
          <a:ext cx="3352800" cy="268335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37335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Yes</a:t>
                      </a:r>
                      <a:endParaRPr sz="800"/>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Yes</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pic>
        <p:nvPicPr>
          <p:cNvPr id="1893" name="Google Shape;1893;p45"/>
          <p:cNvPicPr preferRelativeResize="0"/>
          <p:nvPr/>
        </p:nvPicPr>
        <p:blipFill rotWithShape="1">
          <a:blip r:embed="rId3">
            <a:alphaModFix/>
          </a:blip>
          <a:srcRect/>
          <a:stretch/>
        </p:blipFill>
        <p:spPr>
          <a:xfrm>
            <a:off x="304800" y="1493837"/>
            <a:ext cx="4391025" cy="2514600"/>
          </a:xfrm>
          <a:prstGeom prst="rect">
            <a:avLst/>
          </a:prstGeom>
          <a:noFill/>
          <a:ln>
            <a:noFill/>
          </a:ln>
        </p:spPr>
      </p:pic>
      <p:sp>
        <p:nvSpPr>
          <p:cNvPr id="1894" name="Google Shape;1894;p45"/>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a:t>
            </a:r>
            <a:endParaRPr sz="2000"/>
          </a:p>
        </p:txBody>
      </p:sp>
      <p:sp>
        <p:nvSpPr>
          <p:cNvPr id="1895" name="Google Shape;1895;p45"/>
          <p:cNvSpPr/>
          <p:nvPr/>
        </p:nvSpPr>
        <p:spPr>
          <a:xfrm>
            <a:off x="314325" y="4008437"/>
            <a:ext cx="3677417" cy="5007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896" name="Google Shape;1896;p45"/>
          <p:cNvSpPr/>
          <p:nvPr/>
        </p:nvSpPr>
        <p:spPr>
          <a:xfrm>
            <a:off x="7924800" y="2746374"/>
            <a:ext cx="161557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1897" name="Google Shape;1897;p45"/>
          <p:cNvCxnSpPr/>
          <p:nvPr/>
        </p:nvCxnSpPr>
        <p:spPr>
          <a:xfrm>
            <a:off x="8229160" y="3176928"/>
            <a:ext cx="0" cy="693000"/>
          </a:xfrm>
          <a:prstGeom prst="straightConnector1">
            <a:avLst/>
          </a:prstGeom>
          <a:noFill/>
          <a:ln w="9525" cap="flat" cmpd="sng">
            <a:solidFill>
              <a:schemeClr val="dk1"/>
            </a:solidFill>
            <a:prstDash val="solid"/>
            <a:round/>
            <a:headEnd type="none" w="sm" len="sm"/>
            <a:tailEnd type="triangle" w="med" len="med"/>
          </a:ln>
        </p:spPr>
      </p:cxnSp>
      <p:sp>
        <p:nvSpPr>
          <p:cNvPr id="1898" name="Google Shape;1898;p45"/>
          <p:cNvSpPr/>
          <p:nvPr/>
        </p:nvSpPr>
        <p:spPr>
          <a:xfrm>
            <a:off x="3657600" y="1982632"/>
            <a:ext cx="61849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1899" name="Google Shape;1899;p45"/>
          <p:cNvCxnSpPr/>
          <p:nvPr/>
        </p:nvCxnSpPr>
        <p:spPr>
          <a:xfrm>
            <a:off x="6616700" y="2349738"/>
            <a:ext cx="12700" cy="1407080"/>
          </a:xfrm>
          <a:prstGeom prst="straightConnector1">
            <a:avLst/>
          </a:prstGeom>
          <a:noFill/>
          <a:ln w="9525" cap="flat" cmpd="sng">
            <a:solidFill>
              <a:schemeClr val="dk1"/>
            </a:solidFill>
            <a:prstDash val="solid"/>
            <a:round/>
            <a:headEnd type="none" w="sm" len="sm"/>
            <a:tailEnd type="triangle" w="med" len="med"/>
          </a:ln>
        </p:spPr>
      </p:cxnSp>
      <p:pic>
        <p:nvPicPr>
          <p:cNvPr id="1900" name="Google Shape;1900;p45"/>
          <p:cNvPicPr preferRelativeResize="0"/>
          <p:nvPr/>
        </p:nvPicPr>
        <p:blipFill>
          <a:blip r:embed="rId4">
            <a:alphaModFix/>
          </a:blip>
          <a:stretch>
            <a:fillRect/>
          </a:stretch>
        </p:blipFill>
        <p:spPr>
          <a:xfrm>
            <a:off x="3471425" y="1967490"/>
            <a:ext cx="5486400" cy="368834"/>
          </a:xfrm>
          <a:prstGeom prst="rect">
            <a:avLst/>
          </a:prstGeom>
          <a:noFill/>
          <a:ln>
            <a:noFill/>
          </a:ln>
        </p:spPr>
      </p:pic>
      <p:pic>
        <p:nvPicPr>
          <p:cNvPr id="1901" name="Google Shape;1901;p45"/>
          <p:cNvPicPr preferRelativeResize="0"/>
          <p:nvPr/>
        </p:nvPicPr>
        <p:blipFill>
          <a:blip r:embed="rId5">
            <a:alphaModFix/>
          </a:blip>
          <a:stretch>
            <a:fillRect/>
          </a:stretch>
        </p:blipFill>
        <p:spPr>
          <a:xfrm>
            <a:off x="7373875" y="2656300"/>
            <a:ext cx="1428750" cy="428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graphicFrame>
        <p:nvGraphicFramePr>
          <p:cNvPr id="1906" name="Google Shape;1906;p46"/>
          <p:cNvGraphicFramePr/>
          <p:nvPr/>
        </p:nvGraphicFramePr>
        <p:xfrm>
          <a:off x="5791200" y="3869934"/>
          <a:ext cx="3352800" cy="268335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37335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High</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Yes</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sp>
        <p:nvSpPr>
          <p:cNvPr id="1907" name="Google Shape;1907;p46"/>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 – Learning Phase</a:t>
            </a:r>
            <a:endParaRPr sz="2000"/>
          </a:p>
        </p:txBody>
      </p:sp>
      <p:grpSp>
        <p:nvGrpSpPr>
          <p:cNvPr id="1908" name="Google Shape;1908;p46"/>
          <p:cNvGrpSpPr/>
          <p:nvPr/>
        </p:nvGrpSpPr>
        <p:grpSpPr>
          <a:xfrm>
            <a:off x="579549" y="1687359"/>
            <a:ext cx="8258671" cy="1046458"/>
            <a:chOff x="808192" y="2624224"/>
            <a:chExt cx="6933258" cy="1964705"/>
          </a:xfrm>
        </p:grpSpPr>
        <p:pic>
          <p:nvPicPr>
            <p:cNvPr id="1909" name="Google Shape;1909;p46"/>
            <p:cNvPicPr preferRelativeResize="0"/>
            <p:nvPr/>
          </p:nvPicPr>
          <p:blipFill rotWithShape="1">
            <a:blip r:embed="rId3">
              <a:alphaModFix/>
            </a:blip>
            <a:srcRect/>
            <a:stretch/>
          </p:blipFill>
          <p:spPr>
            <a:xfrm>
              <a:off x="1348247" y="2624224"/>
              <a:ext cx="3387396" cy="1052238"/>
            </a:xfrm>
            <a:prstGeom prst="rect">
              <a:avLst/>
            </a:prstGeom>
            <a:noFill/>
            <a:ln>
              <a:noFill/>
            </a:ln>
          </p:spPr>
        </p:pic>
        <p:sp>
          <p:nvSpPr>
            <p:cNvPr id="1910" name="Google Shape;1910;p46"/>
            <p:cNvSpPr txBox="1"/>
            <p:nvPr/>
          </p:nvSpPr>
          <p:spPr>
            <a:xfrm>
              <a:off x="808192" y="3931773"/>
              <a:ext cx="6933258" cy="657156"/>
            </a:xfrm>
            <a:prstGeom prst="rect">
              <a:avLst/>
            </a:prstGeom>
            <a:noFill/>
            <a:ln>
              <a:noFill/>
            </a:ln>
          </p:spPr>
          <p:txBody>
            <a:bodyPr spcFirstLastPara="1" wrap="square" lIns="0" tIns="29125" rIns="0" bIns="0" anchor="t" anchorCtr="0">
              <a:spAutoFit/>
            </a:bodyPr>
            <a:lstStyle/>
            <a:p>
              <a:pPr marL="33619" marR="26896" lvl="0" indent="358047" algn="l" rtl="0">
                <a:lnSpc>
                  <a:spcPct val="137277"/>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Number of items in  dataset D for which Y=y</a:t>
              </a:r>
              <a:r>
                <a:rPr lang="en-US" sz="1800" b="0" i="0" u="none" strike="noStrike" cap="none" baseline="-25000">
                  <a:solidFill>
                    <a:srgbClr val="000000"/>
                  </a:solidFill>
                  <a:latin typeface="Calibri"/>
                  <a:ea typeface="Calibri"/>
                  <a:cs typeface="Calibri"/>
                  <a:sym typeface="Calibri"/>
                </a:rPr>
                <a:t>k</a:t>
              </a:r>
              <a:endParaRPr/>
            </a:p>
          </p:txBody>
        </p:sp>
      </p:grpSp>
      <p:graphicFrame>
        <p:nvGraphicFramePr>
          <p:cNvPr id="1911" name="Google Shape;1911;p46"/>
          <p:cNvGraphicFramePr/>
          <p:nvPr/>
        </p:nvGraphicFramePr>
        <p:xfrm>
          <a:off x="367246" y="2383797"/>
          <a:ext cx="2375975" cy="1121210"/>
        </p:xfrm>
        <a:graphic>
          <a:graphicData uri="http://schemas.openxmlformats.org/drawingml/2006/table">
            <a:tbl>
              <a:tblPr>
                <a:noFill/>
                <a:tableStyleId>{57184B95-C8D8-4C0B-AC8F-908946C67829}</a:tableStyleId>
              </a:tblPr>
              <a:tblGrid>
                <a:gridCol w="791650">
                  <a:extLst>
                    <a:ext uri="{9D8B030D-6E8A-4147-A177-3AD203B41FA5}">
                      <a16:colId xmlns:a16="http://schemas.microsoft.com/office/drawing/2014/main" val="20000"/>
                    </a:ext>
                  </a:extLst>
                </a:gridCol>
                <a:gridCol w="792675">
                  <a:extLst>
                    <a:ext uri="{9D8B030D-6E8A-4147-A177-3AD203B41FA5}">
                      <a16:colId xmlns:a16="http://schemas.microsoft.com/office/drawing/2014/main" val="20001"/>
                    </a:ext>
                  </a:extLst>
                </a:gridCol>
                <a:gridCol w="791650">
                  <a:extLst>
                    <a:ext uri="{9D8B030D-6E8A-4147-A177-3AD203B41FA5}">
                      <a16:colId xmlns:a16="http://schemas.microsoft.com/office/drawing/2014/main" val="20002"/>
                    </a:ext>
                  </a:extLst>
                </a:gridCol>
              </a:tblGrid>
              <a:tr h="424550">
                <a:tc>
                  <a:txBody>
                    <a:bodyPr/>
                    <a:lstStyle/>
                    <a:p>
                      <a:pPr marL="0" marR="0" lvl="0" indent="0" algn="ctr" rtl="0">
                        <a:lnSpc>
                          <a:spcPct val="100000"/>
                        </a:lnSpc>
                        <a:spcBef>
                          <a:spcPts val="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Sky</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Play=Yes</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Play=No</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862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Sunny</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862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Rainy</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0/3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912" name="Google Shape;1912;p46"/>
          <p:cNvGraphicFramePr/>
          <p:nvPr/>
        </p:nvGraphicFramePr>
        <p:xfrm>
          <a:off x="365131" y="4093079"/>
          <a:ext cx="2492775" cy="1177730"/>
        </p:xfrm>
        <a:graphic>
          <a:graphicData uri="http://schemas.openxmlformats.org/drawingml/2006/table">
            <a:tbl>
              <a:tblPr>
                <a:noFill/>
                <a:tableStyleId>{57184B95-C8D8-4C0B-AC8F-908946C67829}</a:tableStyleId>
              </a:tblPr>
              <a:tblGrid>
                <a:gridCol w="821425">
                  <a:extLst>
                    <a:ext uri="{9D8B030D-6E8A-4147-A177-3AD203B41FA5}">
                      <a16:colId xmlns:a16="http://schemas.microsoft.com/office/drawing/2014/main" val="20000"/>
                    </a:ext>
                  </a:extLst>
                </a:gridCol>
                <a:gridCol w="902125">
                  <a:extLst>
                    <a:ext uri="{9D8B030D-6E8A-4147-A177-3AD203B41FA5}">
                      <a16:colId xmlns:a16="http://schemas.microsoft.com/office/drawing/2014/main" val="20001"/>
                    </a:ext>
                  </a:extLst>
                </a:gridCol>
                <a:gridCol w="769225">
                  <a:extLst>
                    <a:ext uri="{9D8B030D-6E8A-4147-A177-3AD203B41FA5}">
                      <a16:colId xmlns:a16="http://schemas.microsoft.com/office/drawing/2014/main" val="20002"/>
                    </a:ext>
                  </a:extLst>
                </a:gridCol>
              </a:tblGrid>
              <a:tr h="248775">
                <a:tc>
                  <a:txBody>
                    <a:bodyPr/>
                    <a:lstStyle/>
                    <a:p>
                      <a:pPr marL="0" marR="0" lvl="0" indent="0" algn="ctr" rtl="0">
                        <a:lnSpc>
                          <a:spcPct val="100000"/>
                        </a:lnSpc>
                        <a:spcBef>
                          <a:spcPts val="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AirTemp</a:t>
                      </a:r>
                      <a:endParaRPr sz="1200" b="0" i="0" u="none" strike="noStrike" cap="none">
                        <a:solidFill>
                          <a:schemeClr val="accent2"/>
                        </a:solidFill>
                        <a:latin typeface="Arial"/>
                        <a:ea typeface="Arial"/>
                        <a:cs typeface="Arial"/>
                        <a:sym typeface="Arial"/>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Play=Yes</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Play=No</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05550">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Hot</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0/3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5550">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Warm</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5550">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Cold</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0/3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913" name="Google Shape;1913;p46"/>
          <p:cNvGraphicFramePr/>
          <p:nvPr/>
        </p:nvGraphicFramePr>
        <p:xfrm>
          <a:off x="407578" y="5533853"/>
          <a:ext cx="2335650" cy="894630"/>
        </p:xfrm>
        <a:graphic>
          <a:graphicData uri="http://schemas.openxmlformats.org/drawingml/2006/table">
            <a:tbl>
              <a:tblPr>
                <a:noFill/>
                <a:tableStyleId>{57184B95-C8D8-4C0B-AC8F-908946C67829}</a:tableStyleId>
              </a:tblPr>
              <a:tblGrid>
                <a:gridCol w="765325">
                  <a:extLst>
                    <a:ext uri="{9D8B030D-6E8A-4147-A177-3AD203B41FA5}">
                      <a16:colId xmlns:a16="http://schemas.microsoft.com/office/drawing/2014/main" val="20000"/>
                    </a:ext>
                  </a:extLst>
                </a:gridCol>
                <a:gridCol w="821075">
                  <a:extLst>
                    <a:ext uri="{9D8B030D-6E8A-4147-A177-3AD203B41FA5}">
                      <a16:colId xmlns:a16="http://schemas.microsoft.com/office/drawing/2014/main" val="20001"/>
                    </a:ext>
                  </a:extLst>
                </a:gridCol>
                <a:gridCol w="749250">
                  <a:extLst>
                    <a:ext uri="{9D8B030D-6E8A-4147-A177-3AD203B41FA5}">
                      <a16:colId xmlns:a16="http://schemas.microsoft.com/office/drawing/2014/main" val="20002"/>
                    </a:ext>
                  </a:extLst>
                </a:gridCol>
              </a:tblGrid>
              <a:tr h="211525">
                <a:tc>
                  <a:txBody>
                    <a:bodyPr/>
                    <a:lstStyle/>
                    <a:p>
                      <a:pPr marL="0" marR="0" lvl="0" indent="0" algn="ctr" rtl="0">
                        <a:lnSpc>
                          <a:spcPct val="100000"/>
                        </a:lnSpc>
                        <a:spcBef>
                          <a:spcPts val="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Humidity</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Play=Yes</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Play=No</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167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High</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67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Normal</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914" name="Google Shape;1914;p46"/>
          <p:cNvGraphicFramePr/>
          <p:nvPr/>
        </p:nvGraphicFramePr>
        <p:xfrm>
          <a:off x="3240323" y="2752049"/>
          <a:ext cx="2259275" cy="1158100"/>
        </p:xfrm>
        <a:graphic>
          <a:graphicData uri="http://schemas.openxmlformats.org/drawingml/2006/table">
            <a:tbl>
              <a:tblPr>
                <a:noFill/>
                <a:tableStyleId>{57184B95-C8D8-4C0B-AC8F-908946C67829}</a:tableStyleId>
              </a:tblPr>
              <a:tblGrid>
                <a:gridCol w="646925">
                  <a:extLst>
                    <a:ext uri="{9D8B030D-6E8A-4147-A177-3AD203B41FA5}">
                      <a16:colId xmlns:a16="http://schemas.microsoft.com/office/drawing/2014/main" val="20000"/>
                    </a:ext>
                  </a:extLst>
                </a:gridCol>
                <a:gridCol w="811750">
                  <a:extLst>
                    <a:ext uri="{9D8B030D-6E8A-4147-A177-3AD203B41FA5}">
                      <a16:colId xmlns:a16="http://schemas.microsoft.com/office/drawing/2014/main" val="20001"/>
                    </a:ext>
                  </a:extLst>
                </a:gridCol>
                <a:gridCol w="800600">
                  <a:extLst>
                    <a:ext uri="{9D8B030D-6E8A-4147-A177-3AD203B41FA5}">
                      <a16:colId xmlns:a16="http://schemas.microsoft.com/office/drawing/2014/main" val="20002"/>
                    </a:ext>
                  </a:extLst>
                </a:gridCol>
              </a:tblGrid>
              <a:tr h="443950">
                <a:tc>
                  <a:txBody>
                    <a:bodyPr/>
                    <a:lstStyle/>
                    <a:p>
                      <a:pPr marL="0" marR="0" lvl="0" indent="0" algn="ctr" rtl="0">
                        <a:lnSpc>
                          <a:spcPct val="100000"/>
                        </a:lnSpc>
                        <a:spcBef>
                          <a:spcPts val="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Wind</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Play=Yes</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Play=No</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70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Strong</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3/4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0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Breeze</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915" name="Google Shape;1915;p46"/>
          <p:cNvGraphicFramePr/>
          <p:nvPr/>
        </p:nvGraphicFramePr>
        <p:xfrm>
          <a:off x="3240323" y="4092682"/>
          <a:ext cx="2403725" cy="1158100"/>
        </p:xfrm>
        <a:graphic>
          <a:graphicData uri="http://schemas.openxmlformats.org/drawingml/2006/table">
            <a:tbl>
              <a:tblPr>
                <a:noFill/>
                <a:tableStyleId>{57184B95-C8D8-4C0B-AC8F-908946C67829}</a:tableStyleId>
              </a:tblPr>
              <a:tblGrid>
                <a:gridCol w="791375">
                  <a:extLst>
                    <a:ext uri="{9D8B030D-6E8A-4147-A177-3AD203B41FA5}">
                      <a16:colId xmlns:a16="http://schemas.microsoft.com/office/drawing/2014/main" val="20000"/>
                    </a:ext>
                  </a:extLst>
                </a:gridCol>
                <a:gridCol w="811750">
                  <a:extLst>
                    <a:ext uri="{9D8B030D-6E8A-4147-A177-3AD203B41FA5}">
                      <a16:colId xmlns:a16="http://schemas.microsoft.com/office/drawing/2014/main" val="20001"/>
                    </a:ext>
                  </a:extLst>
                </a:gridCol>
                <a:gridCol w="800600">
                  <a:extLst>
                    <a:ext uri="{9D8B030D-6E8A-4147-A177-3AD203B41FA5}">
                      <a16:colId xmlns:a16="http://schemas.microsoft.com/office/drawing/2014/main" val="20002"/>
                    </a:ext>
                  </a:extLst>
                </a:gridCol>
              </a:tblGrid>
              <a:tr h="443950">
                <a:tc>
                  <a:txBody>
                    <a:bodyPr/>
                    <a:lstStyle/>
                    <a:p>
                      <a:pPr marL="0" marR="0" lvl="0" indent="0" algn="ctr" rtl="0">
                        <a:lnSpc>
                          <a:spcPct val="100000"/>
                        </a:lnSpc>
                        <a:spcBef>
                          <a:spcPts val="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Forecast</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Play=Yes</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Play=No</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70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Same</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7075">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Change</a:t>
                      </a:r>
                      <a:endParaRPr/>
                    </a:p>
                  </a:txBody>
                  <a:tcPr marL="78200" marR="78200" marT="39100" marB="391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1/3</a:t>
                      </a:r>
                      <a:endParaRPr/>
                    </a:p>
                  </a:txBody>
                  <a:tcPr marL="78200" marR="78200" marT="39100" marB="391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2/4</a:t>
                      </a:r>
                      <a:endParaRPr/>
                    </a:p>
                  </a:txBody>
                  <a:tcPr marL="78200" marR="78200" marT="39100" marB="391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16" name="Google Shape;1916;p46"/>
          <p:cNvSpPr/>
          <p:nvPr/>
        </p:nvSpPr>
        <p:spPr>
          <a:xfrm>
            <a:off x="-228600" y="1365637"/>
            <a:ext cx="2341025" cy="341632"/>
          </a:xfrm>
          <a:prstGeom prst="rect">
            <a:avLst/>
          </a:prstGeom>
          <a:noFill/>
          <a:ln>
            <a:noFill/>
          </a:ln>
        </p:spPr>
        <p:txBody>
          <a:bodyPr spcFirstLastPara="1" wrap="square" lIns="91425" tIns="45700" rIns="91425" bIns="45700" anchor="t" anchorCtr="0">
            <a:spAutoFit/>
          </a:bodyPr>
          <a:lstStyle/>
          <a:p>
            <a:pPr marL="522288" marR="0" lvl="1" indent="0" algn="l" rtl="0">
              <a:lnSpc>
                <a:spcPct val="9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Look up tables</a:t>
            </a:r>
            <a:endParaRPr/>
          </a:p>
        </p:txBody>
      </p:sp>
      <p:sp>
        <p:nvSpPr>
          <p:cNvPr id="1917" name="Google Shape;1917;p46"/>
          <p:cNvSpPr txBox="1"/>
          <p:nvPr/>
        </p:nvSpPr>
        <p:spPr>
          <a:xfrm>
            <a:off x="3268357" y="1350962"/>
            <a:ext cx="5549713" cy="288314"/>
          </a:xfrm>
          <a:prstGeom prst="rect">
            <a:avLst/>
          </a:prstGeom>
          <a:noFill/>
          <a:ln>
            <a:noFill/>
          </a:ln>
        </p:spPr>
        <p:txBody>
          <a:bodyPr spcFirstLastPara="1" wrap="square" lIns="0" tIns="11200" rIns="0" bIns="0" anchor="t" anchorCtr="0">
            <a:spAutoFit/>
          </a:bodyPr>
          <a:lstStyle/>
          <a:p>
            <a:pPr marL="11206"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Maximum likelihood estimates (MLE’s):</a:t>
            </a:r>
            <a:endParaRPr sz="1800" b="0" i="0" u="none" strike="noStrike" cap="none">
              <a:solidFill>
                <a:srgbClr val="000000"/>
              </a:solidFill>
              <a:latin typeface="Calibri"/>
              <a:ea typeface="Calibri"/>
              <a:cs typeface="Calibri"/>
              <a:sym typeface="Calibri"/>
            </a:endParaRPr>
          </a:p>
        </p:txBody>
      </p:sp>
      <p:pic>
        <p:nvPicPr>
          <p:cNvPr id="1918" name="Google Shape;1918;p46"/>
          <p:cNvPicPr preferRelativeResize="0"/>
          <p:nvPr/>
        </p:nvPicPr>
        <p:blipFill rotWithShape="1">
          <a:blip r:embed="rId4">
            <a:alphaModFix/>
          </a:blip>
          <a:srcRect/>
          <a:stretch/>
        </p:blipFill>
        <p:spPr>
          <a:xfrm>
            <a:off x="5644050" y="1707269"/>
            <a:ext cx="2462131" cy="48596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47"/>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a:t>P(Enjoy=Yes | X) = P(X | Enjoy=Yes). P(Enjoy=Yes) / P(X)</a:t>
            </a:r>
            <a:endParaRPr/>
          </a:p>
          <a:p>
            <a:pPr marL="0" lvl="0" indent="0" algn="l" rtl="0">
              <a:lnSpc>
                <a:spcPct val="100000"/>
              </a:lnSpc>
              <a:spcBef>
                <a:spcPts val="280"/>
              </a:spcBef>
              <a:spcAft>
                <a:spcPts val="0"/>
              </a:spcAft>
              <a:buSzPts val="1400"/>
              <a:buNone/>
            </a:pPr>
            <a:r>
              <a:rPr lang="en-US" sz="1400" i="1"/>
              <a:t>= P(X | Enjoy=Yes). P(Enjoy=Yes)</a:t>
            </a:r>
            <a:endParaRPr/>
          </a:p>
          <a:p>
            <a:pPr marL="0" lvl="0" indent="0" algn="l" rtl="0">
              <a:lnSpc>
                <a:spcPct val="100000"/>
              </a:lnSpc>
              <a:spcBef>
                <a:spcPts val="280"/>
              </a:spcBef>
              <a:spcAft>
                <a:spcPts val="0"/>
              </a:spcAft>
              <a:buSzPts val="1400"/>
              <a:buNone/>
            </a:pPr>
            <a:r>
              <a:rPr lang="en-US" sz="1400" i="1"/>
              <a:t>= P(X | Enjoy=Yes). (3/7)</a:t>
            </a:r>
            <a:endParaRPr/>
          </a:p>
          <a:p>
            <a:pPr marL="0" lvl="0" indent="0" algn="l" rtl="0">
              <a:lnSpc>
                <a:spcPct val="100000"/>
              </a:lnSpc>
              <a:spcBef>
                <a:spcPts val="280"/>
              </a:spcBef>
              <a:spcAft>
                <a:spcPts val="0"/>
              </a:spcAft>
              <a:buSzPts val="1400"/>
              <a:buNone/>
            </a:pPr>
            <a:r>
              <a:rPr lang="en-US" sz="1400" i="1"/>
              <a:t>= P(Sunny | Enjoy=Yes). P(Warm | Enjoy=Yes). P(Normal | Enjoy=Yes). P(Strong | Enjoy=Yes). P(Change | Enjoy=Yes).(3/7)</a:t>
            </a:r>
            <a:endParaRPr/>
          </a:p>
          <a:p>
            <a:pPr marL="0" lvl="0" indent="0" algn="l" rtl="0">
              <a:lnSpc>
                <a:spcPct val="100000"/>
              </a:lnSpc>
              <a:spcBef>
                <a:spcPts val="280"/>
              </a:spcBef>
              <a:spcAft>
                <a:spcPts val="0"/>
              </a:spcAft>
              <a:buSzPts val="1400"/>
              <a:buNone/>
            </a:pPr>
            <a:r>
              <a:rPr lang="en-US" sz="1400" i="1"/>
              <a:t>= (3/3) . (3/3) . (2/3) . (2/3) . (1/3) . (3/7)</a:t>
            </a:r>
            <a:endParaRPr/>
          </a:p>
          <a:p>
            <a:pPr marL="0" lvl="0" indent="0" algn="l" rtl="0">
              <a:lnSpc>
                <a:spcPct val="100000"/>
              </a:lnSpc>
              <a:spcBef>
                <a:spcPts val="280"/>
              </a:spcBef>
              <a:spcAft>
                <a:spcPts val="0"/>
              </a:spcAft>
              <a:buSzPts val="1400"/>
              <a:buNone/>
            </a:pPr>
            <a:r>
              <a:rPr lang="en-US" sz="1400" i="1"/>
              <a:t>=0.0635</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solidFill>
                  <a:srgbClr val="7030A0"/>
                </a:solidFill>
              </a:rPr>
              <a:t>P(Enjoy=Yes | X)  &gt; P(Enjoy=No | X)  🡪 </a:t>
            </a:r>
            <a:r>
              <a:rPr lang="en-US" sz="1400">
                <a:solidFill>
                  <a:srgbClr val="7030A0"/>
                </a:solidFill>
              </a:rPr>
              <a:t> EnjoySport = </a:t>
            </a:r>
            <a:r>
              <a:rPr lang="en-US" sz="1400" b="1">
                <a:solidFill>
                  <a:srgbClr val="7030A0"/>
                </a:solidFill>
              </a:rPr>
              <a:t>Yes</a:t>
            </a:r>
            <a:r>
              <a:rPr lang="en-US" sz="1400" b="1"/>
              <a:t> </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t>P(Enjoy=No | X) = P(X | Enjoy=No). P(Enjoy=No) / P(X)</a:t>
            </a:r>
            <a:endParaRPr sz="1400"/>
          </a:p>
          <a:p>
            <a:pPr marL="0" lvl="0" indent="0" algn="l" rtl="0">
              <a:lnSpc>
                <a:spcPct val="100000"/>
              </a:lnSpc>
              <a:spcBef>
                <a:spcPts val="280"/>
              </a:spcBef>
              <a:spcAft>
                <a:spcPts val="0"/>
              </a:spcAft>
              <a:buSzPts val="1400"/>
              <a:buNone/>
            </a:pPr>
            <a:r>
              <a:rPr lang="en-US" sz="1400" i="1"/>
              <a:t>= P(X | Enjoy=No). P(Enjoy=No) </a:t>
            </a:r>
            <a:endParaRPr sz="1400" i="1"/>
          </a:p>
          <a:p>
            <a:pPr marL="0" lvl="0" indent="0" algn="l" rtl="0">
              <a:lnSpc>
                <a:spcPct val="100000"/>
              </a:lnSpc>
              <a:spcBef>
                <a:spcPts val="280"/>
              </a:spcBef>
              <a:spcAft>
                <a:spcPts val="0"/>
              </a:spcAft>
              <a:buSzPts val="1400"/>
              <a:buNone/>
            </a:pPr>
            <a:r>
              <a:rPr lang="en-US" sz="1400" i="1"/>
              <a:t>= P(X | Enjoy=No). (4/7)</a:t>
            </a:r>
            <a:endParaRPr/>
          </a:p>
          <a:p>
            <a:pPr marL="0" lvl="0" indent="0" algn="l" rtl="0">
              <a:lnSpc>
                <a:spcPct val="100000"/>
              </a:lnSpc>
              <a:spcBef>
                <a:spcPts val="280"/>
              </a:spcBef>
              <a:spcAft>
                <a:spcPts val="0"/>
              </a:spcAft>
              <a:buSzPts val="1400"/>
              <a:buNone/>
            </a:pPr>
            <a:r>
              <a:rPr lang="en-US" sz="1400" i="1"/>
              <a:t>= P(Sunny | Enjoy=No). P(Warm | Enjoy=No). P(Normal | Enjoy=No). P(Strong | Enjoy=No). P(Change | Enjoy=No). (4/7)</a:t>
            </a:r>
            <a:endParaRPr/>
          </a:p>
          <a:p>
            <a:pPr marL="0" lvl="0" indent="0" algn="l" rtl="0">
              <a:lnSpc>
                <a:spcPct val="100000"/>
              </a:lnSpc>
              <a:spcBef>
                <a:spcPts val="280"/>
              </a:spcBef>
              <a:spcAft>
                <a:spcPts val="0"/>
              </a:spcAft>
              <a:buSzPts val="1400"/>
              <a:buNone/>
            </a:pPr>
            <a:r>
              <a:rPr lang="en-US" sz="1400" i="1"/>
              <a:t>= (2/4) . (1/4) . (1/4) . (3/4) . (2/4) . (4/7)</a:t>
            </a:r>
            <a:endParaRPr/>
          </a:p>
          <a:p>
            <a:pPr marL="0" lvl="0" indent="0" algn="l" rtl="0">
              <a:lnSpc>
                <a:spcPct val="100000"/>
              </a:lnSpc>
              <a:spcBef>
                <a:spcPts val="280"/>
              </a:spcBef>
              <a:spcAft>
                <a:spcPts val="0"/>
              </a:spcAft>
              <a:buSzPts val="1400"/>
              <a:buNone/>
            </a:pPr>
            <a:r>
              <a:rPr lang="en-US" sz="1400" i="1"/>
              <a:t>= 0.006696</a:t>
            </a:r>
            <a:endParaRPr sz="1400"/>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p:txBody>
      </p:sp>
      <p:sp>
        <p:nvSpPr>
          <p:cNvPr id="1924" name="Google Shape;1924;p47"/>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 - Testing Phase</a:t>
            </a:r>
            <a:endParaRPr sz="2000"/>
          </a:p>
        </p:txBody>
      </p:sp>
      <p:graphicFrame>
        <p:nvGraphicFramePr>
          <p:cNvPr id="1925" name="Google Shape;1925;p47"/>
          <p:cNvGraphicFramePr/>
          <p:nvPr/>
        </p:nvGraphicFramePr>
        <p:xfrm>
          <a:off x="5791200" y="2402541"/>
          <a:ext cx="3352800" cy="297210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37335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High</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solidFill>
                      <a:srgbClr val="FFFF00"/>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rgbClr val="FFFF00"/>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rgbClr val="FFFF00"/>
                    </a:solidFill>
                  </a:tcPr>
                </a:tc>
                <a:tc>
                  <a:txBody>
                    <a:bodyPr/>
                    <a:lstStyle/>
                    <a:p>
                      <a:pPr marL="0" marR="0" lvl="0" indent="0" algn="l" rtl="0">
                        <a:spcBef>
                          <a:spcPts val="0"/>
                        </a:spcBef>
                        <a:spcAft>
                          <a:spcPts val="0"/>
                        </a:spcAft>
                        <a:buNone/>
                      </a:pPr>
                      <a:r>
                        <a:rPr lang="en-US" sz="800"/>
                        <a:t>Strong</a:t>
                      </a:r>
                      <a:endParaRPr sz="800"/>
                    </a:p>
                  </a:txBody>
                  <a:tcPr marL="91450" marR="91450" marT="45725" marB="45725">
                    <a:solidFill>
                      <a:srgbClr val="FFFF00"/>
                    </a:solidFill>
                  </a:tcPr>
                </a:tc>
                <a:tc>
                  <a:txBody>
                    <a:bodyPr/>
                    <a:lstStyle/>
                    <a:p>
                      <a:pPr marL="0" marR="0" lvl="0" indent="0" algn="l" rtl="0">
                        <a:spcBef>
                          <a:spcPts val="0"/>
                        </a:spcBef>
                        <a:spcAft>
                          <a:spcPts val="0"/>
                        </a:spcAft>
                        <a:buNone/>
                      </a:pPr>
                      <a:r>
                        <a:rPr lang="en-US" sz="800"/>
                        <a:t>Change</a:t>
                      </a:r>
                      <a:endParaRPr sz="800"/>
                    </a:p>
                  </a:txBody>
                  <a:tcPr marL="91450" marR="91450" marT="45725" marB="45725">
                    <a:solidFill>
                      <a:srgbClr val="FFFF00"/>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rgbClr val="FFFF00"/>
                    </a:solidFill>
                  </a:tcPr>
                </a:tc>
                <a:extLst>
                  <a:ext uri="{0D108BD9-81ED-4DB2-BD59-A6C34878D82A}">
                    <a16:rowId xmlns:a16="http://schemas.microsoft.com/office/drawing/2014/main" val="10008"/>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chemeClr val="lt2"/>
                    </a:solidFill>
                  </a:tcPr>
                </a:tc>
                <a:extLst>
                  <a:ext uri="{0D108BD9-81ED-4DB2-BD59-A6C34878D82A}">
                    <a16:rowId xmlns:a16="http://schemas.microsoft.com/office/drawing/2014/main" val="10009"/>
                  </a:ext>
                </a:extLst>
              </a:tr>
            </a:tbl>
          </a:graphicData>
        </a:graphic>
      </p:graphicFrame>
      <p:pic>
        <p:nvPicPr>
          <p:cNvPr id="1926" name="Google Shape;1926;p47"/>
          <p:cNvPicPr preferRelativeResize="0"/>
          <p:nvPr/>
        </p:nvPicPr>
        <p:blipFill rotWithShape="1">
          <a:blip r:embed="rId3">
            <a:alphaModFix/>
          </a:blip>
          <a:srcRect/>
          <a:stretch/>
        </p:blipFill>
        <p:spPr>
          <a:xfrm>
            <a:off x="3200400" y="2914650"/>
            <a:ext cx="2462131" cy="485965"/>
          </a:xfrm>
          <a:prstGeom prst="rect">
            <a:avLst/>
          </a:prstGeom>
          <a:noFill/>
          <a:ln w="9525" cap="flat" cmpd="sng">
            <a:solidFill>
              <a:srgbClr val="FF0000"/>
            </a:solidFill>
            <a:prstDash val="solid"/>
            <a:round/>
            <a:headEnd type="none" w="sm" len="sm"/>
            <a:tailEnd type="none" w="sm" len="sm"/>
          </a:ln>
        </p:spPr>
      </p:pic>
      <p:cxnSp>
        <p:nvCxnSpPr>
          <p:cNvPr id="1927" name="Google Shape;1927;p47"/>
          <p:cNvCxnSpPr>
            <a:stCxn id="1926" idx="0"/>
          </p:cNvCxnSpPr>
          <p:nvPr/>
        </p:nvCxnSpPr>
        <p:spPr>
          <a:xfrm rot="10800000">
            <a:off x="2374066" y="1924050"/>
            <a:ext cx="2057400" cy="990600"/>
          </a:xfrm>
          <a:prstGeom prst="straightConnector1">
            <a:avLst/>
          </a:prstGeom>
          <a:noFill/>
          <a:ln w="9525" cap="flat" cmpd="sng">
            <a:solidFill>
              <a:schemeClr val="dk1"/>
            </a:solidFill>
            <a:prstDash val="solid"/>
            <a:round/>
            <a:headEnd type="none" w="sm" len="sm"/>
            <a:tailEnd type="triangle" w="med" len="med"/>
          </a:ln>
        </p:spPr>
      </p:cxnSp>
      <p:cxnSp>
        <p:nvCxnSpPr>
          <p:cNvPr id="1928" name="Google Shape;1928;p47"/>
          <p:cNvCxnSpPr>
            <a:stCxn id="1926" idx="2"/>
          </p:cNvCxnSpPr>
          <p:nvPr/>
        </p:nvCxnSpPr>
        <p:spPr>
          <a:xfrm flipH="1">
            <a:off x="2374066" y="3400615"/>
            <a:ext cx="2057400" cy="1916700"/>
          </a:xfrm>
          <a:prstGeom prst="straightConnector1">
            <a:avLst/>
          </a:prstGeom>
          <a:noFill/>
          <a:ln w="9525" cap="flat" cmpd="sng">
            <a:solidFill>
              <a:schemeClr val="dk1"/>
            </a:solidFill>
            <a:prstDash val="solid"/>
            <a:round/>
            <a:headEnd type="none" w="sm" len="sm"/>
            <a:tailEnd type="triangle" w="med" len="med"/>
          </a:ln>
        </p:spPr>
      </p:cxnSp>
      <p:sp>
        <p:nvSpPr>
          <p:cNvPr id="1929" name="Google Shape;1929;p47"/>
          <p:cNvSpPr/>
          <p:nvPr/>
        </p:nvSpPr>
        <p:spPr>
          <a:xfrm>
            <a:off x="5105400" y="991660"/>
            <a:ext cx="1712648" cy="341632"/>
          </a:xfrm>
          <a:prstGeom prst="rect">
            <a:avLst/>
          </a:prstGeom>
          <a:noFill/>
          <a:ln>
            <a:noFill/>
          </a:ln>
        </p:spPr>
        <p:txBody>
          <a:bodyPr spcFirstLastPara="1" wrap="square" lIns="91425" tIns="45700" rIns="91425" bIns="45700" anchor="t" anchorCtr="0">
            <a:spAutoFit/>
          </a:bodyPr>
          <a:lstStyle/>
          <a:p>
            <a:pPr marL="522288" marR="0" lvl="1" indent="0" algn="l" rtl="0">
              <a:lnSpc>
                <a:spcPct val="9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MAP rule</a:t>
            </a:r>
            <a:endParaRPr/>
          </a:p>
        </p:txBody>
      </p:sp>
      <p:grpSp>
        <p:nvGrpSpPr>
          <p:cNvPr id="1930" name="Google Shape;1930;p47"/>
          <p:cNvGrpSpPr/>
          <p:nvPr/>
        </p:nvGrpSpPr>
        <p:grpSpPr>
          <a:xfrm>
            <a:off x="5662531" y="1336991"/>
            <a:ext cx="3316207" cy="738312"/>
            <a:chOff x="2142710" y="5268212"/>
            <a:chExt cx="5783855" cy="1026524"/>
          </a:xfrm>
        </p:grpSpPr>
        <p:pic>
          <p:nvPicPr>
            <p:cNvPr id="1931" name="Google Shape;1931;p47"/>
            <p:cNvPicPr preferRelativeResize="0"/>
            <p:nvPr/>
          </p:nvPicPr>
          <p:blipFill rotWithShape="1">
            <a:blip r:embed="rId4">
              <a:alphaModFix/>
            </a:blip>
            <a:srcRect/>
            <a:stretch/>
          </p:blipFill>
          <p:spPr>
            <a:xfrm>
              <a:off x="2162155" y="5268212"/>
              <a:ext cx="5764410" cy="493124"/>
            </a:xfrm>
            <a:prstGeom prst="rect">
              <a:avLst/>
            </a:prstGeom>
            <a:noFill/>
            <a:ln>
              <a:noFill/>
            </a:ln>
          </p:spPr>
        </p:pic>
        <p:pic>
          <p:nvPicPr>
            <p:cNvPr id="1932" name="Google Shape;1932;p47"/>
            <p:cNvPicPr preferRelativeResize="0"/>
            <p:nvPr/>
          </p:nvPicPr>
          <p:blipFill rotWithShape="1">
            <a:blip r:embed="rId5">
              <a:alphaModFix/>
            </a:blip>
            <a:srcRect/>
            <a:stretch/>
          </p:blipFill>
          <p:spPr>
            <a:xfrm>
              <a:off x="2142710" y="5801612"/>
              <a:ext cx="3254125" cy="493124"/>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8"/>
          <p:cNvSpPr txBox="1">
            <a:spLocks noGrp="1"/>
          </p:cNvSpPr>
          <p:nvPr>
            <p:ph type="title"/>
          </p:nvPr>
        </p:nvSpPr>
        <p:spPr>
          <a:xfrm>
            <a:off x="148200" y="163348"/>
            <a:ext cx="7600952" cy="1119311"/>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SzPts val="3600"/>
              <a:buFont typeface="Arial"/>
              <a:buNone/>
            </a:pPr>
            <a:r>
              <a:rPr lang="en-US" sz="2400" b="1">
                <a:latin typeface="Arial"/>
                <a:ea typeface="Arial"/>
                <a:cs typeface="Arial"/>
                <a:sym typeface="Arial"/>
              </a:rPr>
              <a:t>Naïve Bayes Algorithm – discrete X</a:t>
            </a:r>
            <a:r>
              <a:rPr lang="en-US" sz="2400" b="1" baseline="-25000">
                <a:latin typeface="Arial"/>
                <a:ea typeface="Arial"/>
                <a:cs typeface="Arial"/>
                <a:sym typeface="Arial"/>
              </a:rPr>
              <a:t>i</a:t>
            </a:r>
            <a:endParaRPr/>
          </a:p>
        </p:txBody>
      </p:sp>
      <p:sp>
        <p:nvSpPr>
          <p:cNvPr id="1938" name="Google Shape;1938;p48"/>
          <p:cNvSpPr txBox="1"/>
          <p:nvPr/>
        </p:nvSpPr>
        <p:spPr>
          <a:xfrm>
            <a:off x="228600" y="1372496"/>
            <a:ext cx="5954806" cy="2293735"/>
          </a:xfrm>
          <a:prstGeom prst="rect">
            <a:avLst/>
          </a:prstGeom>
          <a:noFill/>
          <a:ln>
            <a:noFill/>
          </a:ln>
        </p:spPr>
        <p:txBody>
          <a:bodyPr spcFirstLastPara="1" wrap="square" lIns="0" tIns="11200" rIns="0" bIns="0" anchor="t" anchorCtr="0">
            <a:spAutoFit/>
          </a:bodyPr>
          <a:lstStyle/>
          <a:p>
            <a:pPr marL="347401" marR="1380078" lvl="0" indent="-302575" algn="l" rtl="0">
              <a:lnSpc>
                <a:spcPct val="1182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Train Naïve Bayes (examples)  for each</a:t>
            </a:r>
            <a:r>
              <a:rPr lang="en-US" sz="1800" b="0" i="0" u="none" strike="noStrike" cap="none" baseline="30000">
                <a:solidFill>
                  <a:srgbClr val="000000"/>
                </a:solidFill>
                <a:latin typeface="Arial"/>
                <a:ea typeface="Arial"/>
                <a:cs typeface="Arial"/>
                <a:sym typeface="Arial"/>
              </a:rPr>
              <a:t>* </a:t>
            </a:r>
            <a:r>
              <a:rPr lang="en-US" sz="1800" b="0" i="0" u="none" strike="noStrike" cap="none">
                <a:solidFill>
                  <a:srgbClr val="000000"/>
                </a:solidFill>
                <a:latin typeface="Arial"/>
                <a:ea typeface="Arial"/>
                <a:cs typeface="Arial"/>
                <a:sym typeface="Arial"/>
              </a:rPr>
              <a:t>value </a:t>
            </a:r>
            <a:r>
              <a:rPr lang="en-US" sz="1800" b="0" i="1" u="none" strike="noStrike" cap="none">
                <a:solidFill>
                  <a:srgbClr val="000000"/>
                </a:solidFill>
                <a:latin typeface="Arial"/>
                <a:ea typeface="Arial"/>
                <a:cs typeface="Arial"/>
                <a:sym typeface="Arial"/>
              </a:rPr>
              <a:t>y</a:t>
            </a:r>
            <a:r>
              <a:rPr lang="en-US" sz="1800" b="0" i="1" u="none" strike="noStrike" cap="none" baseline="-25000">
                <a:solidFill>
                  <a:srgbClr val="000000"/>
                </a:solidFill>
                <a:latin typeface="Arial"/>
                <a:ea typeface="Arial"/>
                <a:cs typeface="Arial"/>
                <a:sym typeface="Arial"/>
              </a:rPr>
              <a:t>k</a:t>
            </a:r>
            <a:endParaRPr sz="1800" b="0" i="0" u="none" strike="noStrike" cap="none" baseline="-25000">
              <a:solidFill>
                <a:srgbClr val="000000"/>
              </a:solidFill>
              <a:latin typeface="Arial"/>
              <a:ea typeface="Arial"/>
              <a:cs typeface="Arial"/>
              <a:sym typeface="Arial"/>
            </a:endParaRPr>
          </a:p>
          <a:p>
            <a:pPr marL="851692" marR="0" lvl="0" indent="0" algn="l" rtl="0">
              <a:lnSpc>
                <a:spcPct val="100000"/>
              </a:lnSpc>
              <a:spcBef>
                <a:spcPts val="56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estimate</a:t>
            </a:r>
            <a:endParaRPr sz="1800" b="0" i="0" u="none" strike="noStrike" cap="none">
              <a:solidFill>
                <a:srgbClr val="000000"/>
              </a:solidFill>
              <a:latin typeface="Arial"/>
              <a:ea typeface="Arial"/>
              <a:cs typeface="Arial"/>
              <a:sym typeface="Arial"/>
            </a:endParaRPr>
          </a:p>
          <a:p>
            <a:pPr marL="851692" marR="0" lvl="0" indent="0" algn="l" rtl="0">
              <a:lnSpc>
                <a:spcPct val="100000"/>
              </a:lnSpc>
              <a:spcBef>
                <a:spcPts val="653"/>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for each</a:t>
            </a:r>
            <a:r>
              <a:rPr lang="en-US" sz="1800" b="0" i="0" u="none" strike="noStrike" cap="none" baseline="30000">
                <a:solidFill>
                  <a:srgbClr val="000000"/>
                </a:solidFill>
                <a:latin typeface="Arial"/>
                <a:ea typeface="Arial"/>
                <a:cs typeface="Arial"/>
                <a:sym typeface="Arial"/>
              </a:rPr>
              <a:t>* </a:t>
            </a:r>
            <a:r>
              <a:rPr lang="en-US" sz="1800" b="0" i="0" u="none" strike="noStrike" cap="none">
                <a:solidFill>
                  <a:srgbClr val="000000"/>
                </a:solidFill>
                <a:latin typeface="Arial"/>
                <a:ea typeface="Arial"/>
                <a:cs typeface="Arial"/>
                <a:sym typeface="Arial"/>
              </a:rPr>
              <a:t>value </a:t>
            </a:r>
            <a:r>
              <a:rPr lang="en-US" sz="1800" b="0" i="1" u="none" strike="noStrike" cap="none">
                <a:solidFill>
                  <a:srgbClr val="000000"/>
                </a:solidFill>
                <a:latin typeface="Arial"/>
                <a:ea typeface="Arial"/>
                <a:cs typeface="Arial"/>
                <a:sym typeface="Arial"/>
              </a:rPr>
              <a:t>x</a:t>
            </a:r>
            <a:r>
              <a:rPr lang="en-US" sz="1800" b="0" i="1" u="none" strike="noStrike" cap="none" baseline="-25000">
                <a:solidFill>
                  <a:srgbClr val="000000"/>
                </a:solidFill>
                <a:latin typeface="Arial"/>
                <a:ea typeface="Arial"/>
                <a:cs typeface="Arial"/>
                <a:sym typeface="Arial"/>
              </a:rPr>
              <a:t>ij </a:t>
            </a:r>
            <a:r>
              <a:rPr lang="en-US" sz="1800" b="0" i="0" u="none" strike="noStrike" cap="none">
                <a:solidFill>
                  <a:srgbClr val="000000"/>
                </a:solidFill>
                <a:latin typeface="Arial"/>
                <a:ea typeface="Arial"/>
                <a:cs typeface="Arial"/>
                <a:sym typeface="Arial"/>
              </a:rPr>
              <a:t>of each attribute </a:t>
            </a:r>
            <a:r>
              <a:rPr lang="en-US" sz="1800" b="0" i="1" u="none" strike="noStrike" cap="none">
                <a:solidFill>
                  <a:srgbClr val="000000"/>
                </a:solidFill>
                <a:latin typeface="Arial"/>
                <a:ea typeface="Arial"/>
                <a:cs typeface="Arial"/>
                <a:sym typeface="Arial"/>
              </a:rPr>
              <a:t>X</a:t>
            </a:r>
            <a:r>
              <a:rPr lang="en-US" sz="1800" b="0" i="1" u="none" strike="noStrike" cap="none" baseline="-25000">
                <a:solidFill>
                  <a:srgbClr val="000000"/>
                </a:solidFill>
                <a:latin typeface="Arial"/>
                <a:ea typeface="Arial"/>
                <a:cs typeface="Arial"/>
                <a:sym typeface="Arial"/>
              </a:rPr>
              <a:t>i</a:t>
            </a:r>
            <a:endParaRPr sz="1800" b="0" i="0" u="none" strike="noStrike" cap="none" baseline="-25000">
              <a:solidFill>
                <a:srgbClr val="000000"/>
              </a:solidFill>
              <a:latin typeface="Arial"/>
              <a:ea typeface="Arial"/>
              <a:cs typeface="Arial"/>
              <a:sym typeface="Arial"/>
            </a:endParaRPr>
          </a:p>
          <a:p>
            <a:pPr marL="1658559" marR="0" lvl="0" indent="0" algn="l" rtl="0">
              <a:lnSpc>
                <a:spcPct val="100000"/>
              </a:lnSpc>
              <a:spcBef>
                <a:spcPts val="565"/>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estimate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22"/>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347401" marR="0" lvl="0" indent="-302575"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Classify (</a:t>
            </a:r>
            <a:r>
              <a:rPr lang="en-US" sz="1800" b="0" i="1" u="none" strike="noStrike" cap="none">
                <a:solidFill>
                  <a:srgbClr val="000000"/>
                </a:solidFill>
                <a:latin typeface="Arial"/>
                <a:ea typeface="Arial"/>
                <a:cs typeface="Arial"/>
                <a:sym typeface="Arial"/>
              </a:rPr>
              <a:t>X</a:t>
            </a:r>
            <a:r>
              <a:rPr lang="en-US" sz="1800" b="0" i="1" u="none" strike="noStrike" cap="none" baseline="30000">
                <a:solidFill>
                  <a:srgbClr val="000000"/>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a:t>
            </a:r>
            <a:endParaRPr/>
          </a:p>
        </p:txBody>
      </p:sp>
      <p:pic>
        <p:nvPicPr>
          <p:cNvPr id="1939" name="Google Shape;1939;p48"/>
          <p:cNvPicPr preferRelativeResize="0"/>
          <p:nvPr/>
        </p:nvPicPr>
        <p:blipFill rotWithShape="1">
          <a:blip r:embed="rId3">
            <a:alphaModFix/>
          </a:blip>
          <a:srcRect/>
          <a:stretch/>
        </p:blipFill>
        <p:spPr>
          <a:xfrm>
            <a:off x="2116888" y="2133600"/>
            <a:ext cx="1580239" cy="231150"/>
          </a:xfrm>
          <a:prstGeom prst="rect">
            <a:avLst/>
          </a:prstGeom>
          <a:noFill/>
          <a:ln>
            <a:noFill/>
          </a:ln>
        </p:spPr>
      </p:pic>
      <p:pic>
        <p:nvPicPr>
          <p:cNvPr id="1940" name="Google Shape;1940;p48"/>
          <p:cNvPicPr preferRelativeResize="0"/>
          <p:nvPr/>
        </p:nvPicPr>
        <p:blipFill rotWithShape="1">
          <a:blip r:embed="rId4">
            <a:alphaModFix/>
          </a:blip>
          <a:srcRect/>
          <a:stretch/>
        </p:blipFill>
        <p:spPr>
          <a:xfrm>
            <a:off x="2907007" y="2905126"/>
            <a:ext cx="3080992" cy="285210"/>
          </a:xfrm>
          <a:prstGeom prst="rect">
            <a:avLst/>
          </a:prstGeom>
          <a:noFill/>
          <a:ln>
            <a:noFill/>
          </a:ln>
        </p:spPr>
      </p:pic>
      <p:grpSp>
        <p:nvGrpSpPr>
          <p:cNvPr id="1941" name="Google Shape;1941;p48"/>
          <p:cNvGrpSpPr/>
          <p:nvPr/>
        </p:nvGrpSpPr>
        <p:grpSpPr>
          <a:xfrm>
            <a:off x="1107675" y="3897380"/>
            <a:ext cx="5103401" cy="905757"/>
            <a:chOff x="2142710" y="5268212"/>
            <a:chExt cx="5783855" cy="1026524"/>
          </a:xfrm>
        </p:grpSpPr>
        <p:pic>
          <p:nvPicPr>
            <p:cNvPr id="1942" name="Google Shape;1942;p48"/>
            <p:cNvPicPr preferRelativeResize="0"/>
            <p:nvPr/>
          </p:nvPicPr>
          <p:blipFill rotWithShape="1">
            <a:blip r:embed="rId5">
              <a:alphaModFix/>
            </a:blip>
            <a:srcRect/>
            <a:stretch/>
          </p:blipFill>
          <p:spPr>
            <a:xfrm>
              <a:off x="2162155" y="5268212"/>
              <a:ext cx="5764410" cy="493124"/>
            </a:xfrm>
            <a:prstGeom prst="rect">
              <a:avLst/>
            </a:prstGeom>
            <a:noFill/>
            <a:ln>
              <a:noFill/>
            </a:ln>
          </p:spPr>
        </p:pic>
        <p:pic>
          <p:nvPicPr>
            <p:cNvPr id="1943" name="Google Shape;1943;p48"/>
            <p:cNvPicPr preferRelativeResize="0"/>
            <p:nvPr/>
          </p:nvPicPr>
          <p:blipFill rotWithShape="1">
            <a:blip r:embed="rId6">
              <a:alphaModFix/>
            </a:blip>
            <a:srcRect/>
            <a:stretch/>
          </p:blipFill>
          <p:spPr>
            <a:xfrm>
              <a:off x="2142710" y="5801612"/>
              <a:ext cx="3254125" cy="493124"/>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49"/>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a:t>P(Enjoy=Yes | X) = P(X | Enjoy=Yes). P(Enjoy=Yes) / P(X)</a:t>
            </a:r>
            <a:endParaRPr/>
          </a:p>
          <a:p>
            <a:pPr marL="0" lvl="0" indent="0" algn="l" rtl="0">
              <a:lnSpc>
                <a:spcPct val="100000"/>
              </a:lnSpc>
              <a:spcBef>
                <a:spcPts val="280"/>
              </a:spcBef>
              <a:spcAft>
                <a:spcPts val="0"/>
              </a:spcAft>
              <a:buSzPts val="1400"/>
              <a:buNone/>
            </a:pPr>
            <a:r>
              <a:rPr lang="en-US" sz="1400" i="1"/>
              <a:t>= P(X | Enjoy=Yes). P(Enjoy=Yes)</a:t>
            </a:r>
            <a:endParaRPr/>
          </a:p>
          <a:p>
            <a:pPr marL="0" lvl="0" indent="0" algn="l" rtl="0">
              <a:lnSpc>
                <a:spcPct val="100000"/>
              </a:lnSpc>
              <a:spcBef>
                <a:spcPts val="280"/>
              </a:spcBef>
              <a:spcAft>
                <a:spcPts val="0"/>
              </a:spcAft>
              <a:buSzPts val="1400"/>
              <a:buNone/>
            </a:pPr>
            <a:r>
              <a:rPr lang="en-US" sz="1400" i="1"/>
              <a:t>= P(X | Enjoy=Yes). (3/7)</a:t>
            </a:r>
            <a:endParaRPr/>
          </a:p>
          <a:p>
            <a:pPr marL="0" lvl="0" indent="0" algn="l" rtl="0">
              <a:lnSpc>
                <a:spcPct val="100000"/>
              </a:lnSpc>
              <a:spcBef>
                <a:spcPts val="280"/>
              </a:spcBef>
              <a:spcAft>
                <a:spcPts val="0"/>
              </a:spcAft>
              <a:buSzPts val="1400"/>
              <a:buNone/>
            </a:pPr>
            <a:r>
              <a:rPr lang="en-US" sz="1400" i="1"/>
              <a:t>= P(Rainy | Enjoy=Yes). P(Warm | Enjoy=Yes). P(Normal | Enjoy=Yes). P(Breeze | Enjoy=Yes). P(Same | Enjoy=Yes).(3/7)</a:t>
            </a:r>
            <a:endParaRPr/>
          </a:p>
          <a:p>
            <a:pPr marL="0" lvl="0" indent="0" algn="l" rtl="0">
              <a:lnSpc>
                <a:spcPct val="100000"/>
              </a:lnSpc>
              <a:spcBef>
                <a:spcPts val="280"/>
              </a:spcBef>
              <a:spcAft>
                <a:spcPts val="0"/>
              </a:spcAft>
              <a:buSzPts val="1400"/>
              <a:buNone/>
            </a:pPr>
            <a:r>
              <a:rPr lang="en-US" sz="1400" i="1"/>
              <a:t>= </a:t>
            </a:r>
            <a:r>
              <a:rPr lang="en-US" sz="1400" i="1">
                <a:solidFill>
                  <a:srgbClr val="FF0000"/>
                </a:solidFill>
              </a:rPr>
              <a:t>(0+1/3)</a:t>
            </a:r>
            <a:r>
              <a:rPr lang="en-US" sz="1400" i="1"/>
              <a:t> . (3/3) . (2/3) . (1/3) . (2/3) . (3/7)</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b="1"/>
              <a:t> </a:t>
            </a:r>
            <a:endParaRPr sz="1400" b="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t>P(Enjoy=No | X) = P(X | Enjoy=No). P(Enjoy=No) / P(X)</a:t>
            </a:r>
            <a:endParaRPr sz="1400"/>
          </a:p>
          <a:p>
            <a:pPr marL="0" lvl="0" indent="0" algn="l" rtl="0">
              <a:lnSpc>
                <a:spcPct val="100000"/>
              </a:lnSpc>
              <a:spcBef>
                <a:spcPts val="280"/>
              </a:spcBef>
              <a:spcAft>
                <a:spcPts val="0"/>
              </a:spcAft>
              <a:buSzPts val="1400"/>
              <a:buNone/>
            </a:pPr>
            <a:r>
              <a:rPr lang="en-US" sz="1400" i="1"/>
              <a:t>= P(X | Enjoy=No). P(Enjoy=No) </a:t>
            </a:r>
            <a:endParaRPr sz="1400" i="1"/>
          </a:p>
          <a:p>
            <a:pPr marL="0" lvl="0" indent="0" algn="l" rtl="0">
              <a:lnSpc>
                <a:spcPct val="100000"/>
              </a:lnSpc>
              <a:spcBef>
                <a:spcPts val="280"/>
              </a:spcBef>
              <a:spcAft>
                <a:spcPts val="0"/>
              </a:spcAft>
              <a:buSzPts val="1400"/>
              <a:buNone/>
            </a:pPr>
            <a:r>
              <a:rPr lang="en-US" sz="1400" i="1"/>
              <a:t>= P(X | Enjoy=No). (4/7)</a:t>
            </a:r>
            <a:endParaRPr/>
          </a:p>
          <a:p>
            <a:pPr marL="0" lvl="0" indent="0" algn="l" rtl="0">
              <a:lnSpc>
                <a:spcPct val="100000"/>
              </a:lnSpc>
              <a:spcBef>
                <a:spcPts val="280"/>
              </a:spcBef>
              <a:spcAft>
                <a:spcPts val="0"/>
              </a:spcAft>
              <a:buSzPts val="1400"/>
              <a:buNone/>
            </a:pPr>
            <a:r>
              <a:rPr lang="en-US" sz="1400" i="1"/>
              <a:t>= P(Rainy | Enjoy=No). P(Warm | Enjoy=No). P(Normal | Enjoy=No). P(Breeze | Enjoy=No). P(Same | Enjoy=No). (4/7)</a:t>
            </a:r>
            <a:endParaRPr/>
          </a:p>
          <a:p>
            <a:pPr marL="0" lvl="0" indent="0" algn="l" rtl="0">
              <a:lnSpc>
                <a:spcPct val="100000"/>
              </a:lnSpc>
              <a:spcBef>
                <a:spcPts val="280"/>
              </a:spcBef>
              <a:spcAft>
                <a:spcPts val="0"/>
              </a:spcAft>
              <a:buSzPts val="1400"/>
              <a:buNone/>
            </a:pPr>
            <a:r>
              <a:rPr lang="en-US" sz="1400" i="1"/>
              <a:t>= </a:t>
            </a:r>
            <a:r>
              <a:rPr lang="en-US" sz="1400" i="1">
                <a:solidFill>
                  <a:srgbClr val="FF0000"/>
                </a:solidFill>
              </a:rPr>
              <a:t>(2+1/4)</a:t>
            </a:r>
            <a:r>
              <a:rPr lang="en-US" sz="1400" i="1"/>
              <a:t> . (1/4) . (1/4) . (1/4) . (2/4) . (4/7)</a:t>
            </a:r>
            <a:endParaRPr/>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p:txBody>
      </p:sp>
      <p:graphicFrame>
        <p:nvGraphicFramePr>
          <p:cNvPr id="1949" name="Google Shape;1949;p49"/>
          <p:cNvGraphicFramePr/>
          <p:nvPr/>
        </p:nvGraphicFramePr>
        <p:xfrm>
          <a:off x="6234953" y="2424953"/>
          <a:ext cx="2909050" cy="2683350"/>
        </p:xfrm>
        <a:graphic>
          <a:graphicData uri="http://schemas.openxmlformats.org/drawingml/2006/table">
            <a:tbl>
              <a:tblPr firstRow="1" bandRow="1">
                <a:noFill/>
                <a:tableStyleId>{4EA8C661-0C53-452B-974B-BE5A31AA6B82}</a:tableStyleId>
              </a:tblPr>
              <a:tblGrid>
                <a:gridCol w="546850">
                  <a:extLst>
                    <a:ext uri="{9D8B030D-6E8A-4147-A177-3AD203B41FA5}">
                      <a16:colId xmlns:a16="http://schemas.microsoft.com/office/drawing/2014/main" val="20000"/>
                    </a:ext>
                  </a:extLst>
                </a:gridCol>
                <a:gridCol w="636500">
                  <a:extLst>
                    <a:ext uri="{9D8B030D-6E8A-4147-A177-3AD203B41FA5}">
                      <a16:colId xmlns:a16="http://schemas.microsoft.com/office/drawing/2014/main" val="20001"/>
                    </a:ext>
                  </a:extLst>
                </a:gridCol>
                <a:gridCol w="493050">
                  <a:extLst>
                    <a:ext uri="{9D8B030D-6E8A-4147-A177-3AD203B41FA5}">
                      <a16:colId xmlns:a16="http://schemas.microsoft.com/office/drawing/2014/main" val="20002"/>
                    </a:ext>
                  </a:extLst>
                </a:gridCol>
                <a:gridCol w="542375">
                  <a:extLst>
                    <a:ext uri="{9D8B030D-6E8A-4147-A177-3AD203B41FA5}">
                      <a16:colId xmlns:a16="http://schemas.microsoft.com/office/drawing/2014/main" val="20003"/>
                    </a:ext>
                  </a:extLst>
                </a:gridCol>
                <a:gridCol w="690275">
                  <a:extLst>
                    <a:ext uri="{9D8B030D-6E8A-4147-A177-3AD203B41FA5}">
                      <a16:colId xmlns:a16="http://schemas.microsoft.com/office/drawing/2014/main" val="20004"/>
                    </a:ext>
                  </a:extLst>
                </a:gridCol>
              </a:tblGrid>
              <a:tr h="373350">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High</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graphicFrame>
        <p:nvGraphicFramePr>
          <p:cNvPr id="1950" name="Google Shape;1950;p49"/>
          <p:cNvGraphicFramePr/>
          <p:nvPr/>
        </p:nvGraphicFramePr>
        <p:xfrm>
          <a:off x="4876800" y="2429435"/>
          <a:ext cx="1134025" cy="268335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690275">
                  <a:extLst>
                    <a:ext uri="{9D8B030D-6E8A-4147-A177-3AD203B41FA5}">
                      <a16:colId xmlns:a16="http://schemas.microsoft.com/office/drawing/2014/main" val="20001"/>
                    </a:ext>
                  </a:extLst>
                </a:gridCol>
              </a:tblGrid>
              <a:tr h="37335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sp>
        <p:nvSpPr>
          <p:cNvPr id="1951" name="Google Shape;1951;p49"/>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50"/>
          <p:cNvSpPr txBox="1"/>
          <p:nvPr/>
        </p:nvSpPr>
        <p:spPr>
          <a:xfrm>
            <a:off x="978794" y="2590617"/>
            <a:ext cx="7186411" cy="80940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C00000"/>
                </a:solidFill>
                <a:latin typeface="Arial"/>
                <a:ea typeface="Arial"/>
                <a:cs typeface="Arial"/>
                <a:sym typeface="Arial"/>
              </a:rPr>
              <a:t>Laplace Smoothing</a:t>
            </a:r>
            <a:endParaRPr sz="3200" b="1" i="0" u="none" strike="noStrike" cap="none">
              <a:solidFill>
                <a:srgbClr val="C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5"/>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Distribution</a:t>
            </a:r>
            <a:endParaRPr sz="1800" b="1">
              <a:latin typeface="Arial"/>
              <a:ea typeface="Arial"/>
              <a:cs typeface="Arial"/>
              <a:sym typeface="Arial"/>
            </a:endParaRPr>
          </a:p>
        </p:txBody>
      </p:sp>
      <p:sp>
        <p:nvSpPr>
          <p:cNvPr id="1422" name="Google Shape;1422;p5"/>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5</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1423" name="Google Shape;1423;p5"/>
          <p:cNvGraphicFramePr/>
          <p:nvPr/>
        </p:nvGraphicFramePr>
        <p:xfrm>
          <a:off x="152400" y="1525136"/>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10.48</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1.75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6.95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dirty="0">
                          <a:latin typeface="Arial"/>
                          <a:ea typeface="Arial"/>
                          <a:cs typeface="Arial"/>
                          <a:sym typeface="Arial"/>
                        </a:rPr>
                        <a:t>2.51</a:t>
                      </a:r>
                      <a:endParaRPr sz="1600" u="none" strike="noStrike" cap="none" dirty="0">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1424" name="Google Shape;1424;p5"/>
          <p:cNvGraphicFramePr/>
          <p:nvPr/>
        </p:nvGraphicFramePr>
        <p:xfrm>
          <a:off x="2662237" y="1525136"/>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Neutral</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Less</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Neutral</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Medium</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More</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1425" name="Google Shape;1425;p5"/>
          <p:cNvGraphicFramePr/>
          <p:nvPr/>
        </p:nvGraphicFramePr>
        <p:xfrm>
          <a:off x="5143499" y="1525135"/>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pic>
        <p:nvPicPr>
          <p:cNvPr id="1426" name="Google Shape;1426;p5"/>
          <p:cNvPicPr preferRelativeResize="0"/>
          <p:nvPr/>
        </p:nvPicPr>
        <p:blipFill rotWithShape="1">
          <a:blip r:embed="rId3">
            <a:alphaModFix/>
          </a:blip>
          <a:srcRect/>
          <a:stretch/>
        </p:blipFill>
        <p:spPr>
          <a:xfrm>
            <a:off x="152400" y="4065251"/>
            <a:ext cx="3817247" cy="2388013"/>
          </a:xfrm>
          <a:prstGeom prst="rect">
            <a:avLst/>
          </a:prstGeom>
          <a:noFill/>
          <a:ln>
            <a:noFill/>
          </a:ln>
        </p:spPr>
      </p:pic>
      <p:pic>
        <p:nvPicPr>
          <p:cNvPr id="1427" name="Google Shape;1427;p5"/>
          <p:cNvPicPr preferRelativeResize="0"/>
          <p:nvPr/>
        </p:nvPicPr>
        <p:blipFill rotWithShape="1">
          <a:blip r:embed="rId4">
            <a:alphaModFix/>
          </a:blip>
          <a:srcRect/>
          <a:stretch/>
        </p:blipFill>
        <p:spPr>
          <a:xfrm>
            <a:off x="3769091" y="3941736"/>
            <a:ext cx="5374909" cy="477864"/>
          </a:xfrm>
          <a:prstGeom prst="rect">
            <a:avLst/>
          </a:prstGeom>
          <a:noFill/>
          <a:ln>
            <a:noFill/>
          </a:ln>
        </p:spPr>
      </p:pic>
      <p:pic>
        <p:nvPicPr>
          <p:cNvPr id="1428" name="Google Shape;1428;p5"/>
          <p:cNvPicPr preferRelativeResize="0"/>
          <p:nvPr/>
        </p:nvPicPr>
        <p:blipFill rotWithShape="1">
          <a:blip r:embed="rId5">
            <a:alphaModFix/>
          </a:blip>
          <a:srcRect l="50430"/>
          <a:stretch/>
        </p:blipFill>
        <p:spPr>
          <a:xfrm>
            <a:off x="4716884" y="4444759"/>
            <a:ext cx="3744912" cy="2108441"/>
          </a:xfrm>
          <a:prstGeom prst="rect">
            <a:avLst/>
          </a:prstGeom>
          <a:noFill/>
          <a:ln>
            <a:noFill/>
          </a:ln>
        </p:spPr>
      </p:pic>
      <p:pic>
        <p:nvPicPr>
          <p:cNvPr id="1429" name="Google Shape;1429;p5"/>
          <p:cNvPicPr preferRelativeResize="0"/>
          <p:nvPr/>
        </p:nvPicPr>
        <p:blipFill rotWithShape="1">
          <a:blip r:embed="rId6">
            <a:alphaModFix/>
          </a:blip>
          <a:srcRect/>
          <a:stretch/>
        </p:blipFill>
        <p:spPr>
          <a:xfrm>
            <a:off x="6473444" y="4473334"/>
            <a:ext cx="2460457" cy="43135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5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Smoothing</a:t>
            </a:r>
            <a:endParaRPr sz="2400" b="1">
              <a:latin typeface="Arial"/>
              <a:ea typeface="Arial"/>
              <a:cs typeface="Arial"/>
              <a:sym typeface="Arial"/>
            </a:endParaRPr>
          </a:p>
        </p:txBody>
      </p:sp>
      <p:sp>
        <p:nvSpPr>
          <p:cNvPr id="1962" name="Google Shape;1962;p51"/>
          <p:cNvSpPr txBox="1">
            <a:spLocks noGrp="1"/>
          </p:cNvSpPr>
          <p:nvPr>
            <p:ph type="body" idx="1"/>
          </p:nvPr>
        </p:nvSpPr>
        <p:spPr>
          <a:xfrm>
            <a:off x="73866" y="2642134"/>
            <a:ext cx="8229600" cy="3700517"/>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360"/>
              </a:spcBef>
              <a:spcAft>
                <a:spcPts val="0"/>
              </a:spcAft>
              <a:buSzPts val="1800"/>
              <a:buChar char="•"/>
            </a:pPr>
            <a:r>
              <a:rPr lang="en-US" sz="1800">
                <a:latin typeface="Arial"/>
                <a:ea typeface="Arial"/>
                <a:cs typeface="Arial"/>
                <a:sym typeface="Arial"/>
              </a:rPr>
              <a:t>Technique for smoothing categorical data.</a:t>
            </a:r>
            <a:endParaRPr/>
          </a:p>
          <a:p>
            <a:pPr marL="457200" lvl="0" indent="-342900" algn="l" rtl="0">
              <a:lnSpc>
                <a:spcPct val="150000"/>
              </a:lnSpc>
              <a:spcBef>
                <a:spcPts val="360"/>
              </a:spcBef>
              <a:spcAft>
                <a:spcPts val="0"/>
              </a:spcAft>
              <a:buSzPts val="1800"/>
              <a:buChar char="•"/>
            </a:pPr>
            <a:r>
              <a:rPr lang="en-US" sz="1800">
                <a:latin typeface="Arial"/>
                <a:ea typeface="Arial"/>
                <a:cs typeface="Arial"/>
                <a:sym typeface="Arial"/>
              </a:rPr>
              <a:t> A small-sample correction, or </a:t>
            </a:r>
            <a:r>
              <a:rPr lang="en-US" sz="1800" b="1">
                <a:latin typeface="Arial"/>
                <a:ea typeface="Arial"/>
                <a:cs typeface="Arial"/>
                <a:sym typeface="Arial"/>
              </a:rPr>
              <a:t>pseudo-count</a:t>
            </a:r>
            <a:r>
              <a:rPr lang="en-US" sz="1800">
                <a:latin typeface="Arial"/>
                <a:ea typeface="Arial"/>
                <a:cs typeface="Arial"/>
                <a:sym typeface="Arial"/>
              </a:rPr>
              <a:t>, will be incorporated in every probability estimate. </a:t>
            </a:r>
            <a:endParaRPr sz="1800">
              <a:latin typeface="Arial"/>
              <a:ea typeface="Arial"/>
              <a:cs typeface="Arial"/>
              <a:sym typeface="Arial"/>
            </a:endParaRPr>
          </a:p>
          <a:p>
            <a:pPr marL="457200" lvl="0" indent="-342900" algn="l" rtl="0">
              <a:lnSpc>
                <a:spcPct val="150000"/>
              </a:lnSpc>
              <a:spcBef>
                <a:spcPts val="360"/>
              </a:spcBef>
              <a:spcAft>
                <a:spcPts val="0"/>
              </a:spcAft>
              <a:buSzPts val="1800"/>
              <a:buChar char="•"/>
            </a:pPr>
            <a:r>
              <a:rPr lang="en-US" sz="1800">
                <a:latin typeface="Arial"/>
                <a:ea typeface="Arial"/>
                <a:cs typeface="Arial"/>
                <a:sym typeface="Arial"/>
              </a:rPr>
              <a:t>No probability will be zero. </a:t>
            </a:r>
            <a:endParaRPr sz="1800">
              <a:latin typeface="Arial"/>
              <a:ea typeface="Arial"/>
              <a:cs typeface="Arial"/>
              <a:sym typeface="Arial"/>
            </a:endParaRPr>
          </a:p>
        </p:txBody>
      </p:sp>
      <p:sp>
        <p:nvSpPr>
          <p:cNvPr id="1963" name="Google Shape;1963;p51"/>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ahoma"/>
                <a:ea typeface="Tahoma"/>
                <a:cs typeface="Tahoma"/>
                <a:sym typeface="Tahoma"/>
              </a:rPr>
              <a:t>50</a:t>
            </a:fld>
            <a:endParaRPr sz="1600" b="1" i="0" u="none" strike="noStrike" cap="none">
              <a:solidFill>
                <a:srgbClr val="000000"/>
              </a:solidFill>
              <a:latin typeface="Tahoma"/>
              <a:ea typeface="Tahoma"/>
              <a:cs typeface="Tahoma"/>
              <a:sym typeface="Tahoma"/>
            </a:endParaRPr>
          </a:p>
        </p:txBody>
      </p:sp>
      <p:pic>
        <p:nvPicPr>
          <p:cNvPr id="1964" name="Google Shape;1964;p51"/>
          <p:cNvPicPr preferRelativeResize="0"/>
          <p:nvPr/>
        </p:nvPicPr>
        <p:blipFill rotWithShape="1">
          <a:blip r:embed="rId3">
            <a:alphaModFix/>
          </a:blip>
          <a:srcRect/>
          <a:stretch/>
        </p:blipFill>
        <p:spPr>
          <a:xfrm>
            <a:off x="386011" y="1490906"/>
            <a:ext cx="4262189" cy="785066"/>
          </a:xfrm>
          <a:prstGeom prst="rect">
            <a:avLst/>
          </a:prstGeom>
          <a:solidFill>
            <a:srgbClr val="8CB3E3"/>
          </a:solidFill>
          <a:ln w="9525" cap="flat" cmpd="sng">
            <a:solidFill>
              <a:srgbClr val="0070C0"/>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2"/>
          <p:cNvSpPr txBox="1">
            <a:spLocks noGrp="1"/>
          </p:cNvSpPr>
          <p:nvPr>
            <p:ph type="body" idx="1"/>
          </p:nvPr>
        </p:nvSpPr>
        <p:spPr>
          <a:xfrm>
            <a:off x="0" y="1223732"/>
            <a:ext cx="9144000"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en-US" sz="1800" b="1">
                <a:latin typeface="Arial"/>
                <a:ea typeface="Arial"/>
                <a:cs typeface="Arial"/>
                <a:sym typeface="Arial"/>
              </a:rPr>
              <a:t>Probability estimation:</a:t>
            </a:r>
            <a:endParaRPr/>
          </a:p>
        </p:txBody>
      </p:sp>
      <p:sp>
        <p:nvSpPr>
          <p:cNvPr id="1972" name="Google Shape;1972;p52"/>
          <p:cNvSpPr txBox="1"/>
          <p:nvPr/>
        </p:nvSpPr>
        <p:spPr>
          <a:xfrm>
            <a:off x="4725182" y="1273871"/>
            <a:ext cx="4114799" cy="46628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0000"/>
                </a:solidFill>
                <a:latin typeface="Arial"/>
                <a:ea typeface="Arial"/>
                <a:cs typeface="Arial"/>
                <a:sym typeface="Arial"/>
              </a:rPr>
              <a:t>d</a:t>
            </a:r>
            <a:r>
              <a:rPr lang="en-US" sz="1800">
                <a:solidFill>
                  <a:srgbClr val="000000"/>
                </a:solidFill>
                <a:latin typeface="Arial"/>
                <a:ea typeface="Arial"/>
                <a:cs typeface="Arial"/>
                <a:sym typeface="Arial"/>
              </a:rPr>
              <a:t>:</a:t>
            </a:r>
            <a:r>
              <a:rPr lang="en-US" sz="1800" b="0" i="0" u="none" strike="noStrike" cap="none">
                <a:solidFill>
                  <a:srgbClr val="000000"/>
                </a:solidFill>
                <a:latin typeface="Arial"/>
                <a:ea typeface="Arial"/>
                <a:cs typeface="Arial"/>
                <a:sym typeface="Arial"/>
              </a:rPr>
              <a:t> number of distinct </a:t>
            </a:r>
            <a:r>
              <a:rPr lang="en-US" sz="1800">
                <a:solidFill>
                  <a:schemeClr val="dk1"/>
                </a:solidFill>
                <a:latin typeface="Arial"/>
                <a:ea typeface="Arial"/>
                <a:cs typeface="Arial"/>
                <a:sym typeface="Arial"/>
              </a:rPr>
              <a:t>values of an attribute</a:t>
            </a:r>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N</a:t>
            </a:r>
            <a:r>
              <a:rPr lang="en-US" sz="1800" b="0" i="1" u="none" strike="noStrike" cap="none" baseline="-25000">
                <a:solidFill>
                  <a:srgbClr val="000000"/>
                </a:solidFill>
                <a:latin typeface="Arial"/>
                <a:ea typeface="Arial"/>
                <a:cs typeface="Arial"/>
                <a:sym typeface="Arial"/>
              </a:rPr>
              <a:t>c</a:t>
            </a:r>
            <a:r>
              <a:rPr lang="en-US" sz="1800" b="0" i="0" u="none" strike="noStrike" cap="none">
                <a:solidFill>
                  <a:srgbClr val="000000"/>
                </a:solidFill>
                <a:latin typeface="Arial"/>
                <a:ea typeface="Arial"/>
                <a:cs typeface="Arial"/>
                <a:sym typeface="Arial"/>
              </a:rPr>
              <a:t>: number of instances in the class</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br>
              <a:rPr lang="en-US" sz="1800" b="0" i="0" u="none" strike="noStrike" cap="none">
                <a:solidFill>
                  <a:srgbClr val="000000"/>
                </a:solidFill>
                <a:latin typeface="Arial"/>
                <a:ea typeface="Arial"/>
                <a:cs typeface="Arial"/>
                <a:sym typeface="Arial"/>
              </a:rPr>
            </a:br>
            <a:r>
              <a:rPr lang="en-US" sz="1800" b="0" i="1" u="none" strike="noStrike" cap="none">
                <a:solidFill>
                  <a:srgbClr val="000000"/>
                </a:solidFill>
                <a:latin typeface="Arial"/>
                <a:ea typeface="Arial"/>
                <a:cs typeface="Arial"/>
                <a:sym typeface="Arial"/>
              </a:rPr>
              <a:t>N</a:t>
            </a:r>
            <a:r>
              <a:rPr lang="en-US" sz="1800" b="0" i="1" u="none" strike="noStrike" cap="none" baseline="-25000">
                <a:solidFill>
                  <a:srgbClr val="000000"/>
                </a:solidFill>
                <a:latin typeface="Arial"/>
                <a:ea typeface="Arial"/>
                <a:cs typeface="Arial"/>
                <a:sym typeface="Arial"/>
              </a:rPr>
              <a:t>ic</a:t>
            </a:r>
            <a:r>
              <a:rPr lang="en-US" sz="1800" b="0" i="0" u="none" strike="noStrike" cap="none">
                <a:solidFill>
                  <a:srgbClr val="000000"/>
                </a:solidFill>
                <a:latin typeface="Arial"/>
                <a:ea typeface="Arial"/>
                <a:cs typeface="Arial"/>
                <a:sym typeface="Arial"/>
              </a:rPr>
              <a:t>: number of instances having attribute value </a:t>
            </a:r>
            <a:r>
              <a:rPr lang="en-US" sz="1800" b="0" i="1" u="none" strike="noStrike" cap="none">
                <a:solidFill>
                  <a:srgbClr val="000000"/>
                </a:solidFill>
                <a:latin typeface="Arial"/>
                <a:ea typeface="Arial"/>
                <a:cs typeface="Arial"/>
                <a:sym typeface="Arial"/>
              </a:rPr>
              <a:t>A</a:t>
            </a:r>
            <a:r>
              <a:rPr lang="en-US" sz="1800" b="0" i="1" u="none" strike="noStrike" cap="none" baseline="-25000">
                <a:solidFill>
                  <a:srgbClr val="000000"/>
                </a:solidFill>
                <a:latin typeface="Arial"/>
                <a:ea typeface="Arial"/>
                <a:cs typeface="Arial"/>
                <a:sym typeface="Arial"/>
              </a:rPr>
              <a:t>i</a:t>
            </a:r>
            <a:r>
              <a:rPr lang="en-US" sz="1800" b="0" i="0" u="none" strike="noStrike" cap="none">
                <a:solidFill>
                  <a:srgbClr val="000000"/>
                </a:solidFill>
                <a:latin typeface="Arial"/>
                <a:ea typeface="Arial"/>
                <a:cs typeface="Arial"/>
                <a:sym typeface="Arial"/>
              </a:rPr>
              <a:t> in class </a:t>
            </a:r>
            <a:r>
              <a:rPr lang="en-US" sz="1800" b="0" i="1" u="none" strike="noStrike" cap="none">
                <a:solidFill>
                  <a:srgbClr val="000000"/>
                </a:solidFill>
                <a:latin typeface="Arial"/>
                <a:ea typeface="Arial"/>
                <a:cs typeface="Arial"/>
                <a:sym typeface="Arial"/>
              </a:rPr>
              <a:t>c</a:t>
            </a:r>
            <a:endParaRPr/>
          </a:p>
          <a:p>
            <a:pPr marL="0" marR="0" lvl="0" indent="0" algn="l" rtl="0">
              <a:lnSpc>
                <a:spcPct val="100000"/>
              </a:lnSpc>
              <a:spcBef>
                <a:spcPts val="9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 prior probability of the class</a:t>
            </a:r>
            <a:endParaRPr/>
          </a:p>
          <a:p>
            <a:pPr marL="0" marR="0" lvl="0" indent="0" algn="l" rtl="0">
              <a:lnSpc>
                <a:spcPct val="100000"/>
              </a:lnSpc>
              <a:spcBef>
                <a:spcPts val="9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 constant called the </a:t>
            </a:r>
            <a:r>
              <a:rPr lang="en-US" sz="1800" b="1" i="0" u="none" strike="noStrike" cap="none">
                <a:solidFill>
                  <a:srgbClr val="000000"/>
                </a:solidFill>
                <a:latin typeface="Arial"/>
                <a:ea typeface="Arial"/>
                <a:cs typeface="Arial"/>
                <a:sym typeface="Arial"/>
              </a:rPr>
              <a:t>equivalent sample size</a:t>
            </a:r>
            <a:r>
              <a:rPr lang="en-US" sz="1800" b="0" i="0" u="none" strike="noStrike" cap="none">
                <a:solidFill>
                  <a:srgbClr val="000000"/>
                </a:solidFill>
                <a:latin typeface="Arial"/>
                <a:ea typeface="Arial"/>
                <a:cs typeface="Arial"/>
                <a:sym typeface="Arial"/>
              </a:rPr>
              <a:t>, which determines how heavily to weight p relative to the observed data</a:t>
            </a:r>
            <a:br>
              <a:rPr lang="en-US" sz="1800" b="0" i="0" u="none" strike="noStrike" cap="none">
                <a:solidFill>
                  <a:srgbClr val="000000"/>
                </a:solidFill>
                <a:latin typeface="Arial"/>
                <a:ea typeface="Arial"/>
                <a:cs typeface="Arial"/>
                <a:sym typeface="Arial"/>
              </a:rPr>
            </a:b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
        <p:nvSpPr>
          <p:cNvPr id="1973" name="Google Shape;1973;p52"/>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ahoma"/>
                <a:ea typeface="Tahoma"/>
                <a:cs typeface="Tahoma"/>
                <a:sym typeface="Tahoma"/>
              </a:rPr>
              <a:t>51</a:t>
            </a:fld>
            <a:endParaRPr sz="1600" b="1" i="0" u="none" strike="noStrike" cap="none">
              <a:solidFill>
                <a:srgbClr val="000000"/>
              </a:solidFill>
              <a:latin typeface="Tahoma"/>
              <a:ea typeface="Tahoma"/>
              <a:cs typeface="Tahoma"/>
              <a:sym typeface="Tahoma"/>
            </a:endParaRPr>
          </a:p>
        </p:txBody>
      </p:sp>
      <p:sp>
        <p:nvSpPr>
          <p:cNvPr id="1974" name="Google Shape;1974;p52"/>
          <p:cNvSpPr txBox="1"/>
          <p:nvPr/>
        </p:nvSpPr>
        <p:spPr>
          <a:xfrm>
            <a:off x="395536" y="394035"/>
            <a:ext cx="6120680" cy="32903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Smoothing</a:t>
            </a:r>
            <a:endParaRPr sz="2400" b="1" i="0" u="none" strike="noStrike" cap="none">
              <a:solidFill>
                <a:srgbClr val="000000"/>
              </a:solidFill>
              <a:latin typeface="Arial"/>
              <a:ea typeface="Arial"/>
              <a:cs typeface="Arial"/>
              <a:sym typeface="Arial"/>
            </a:endParaRPr>
          </a:p>
        </p:txBody>
      </p:sp>
      <p:sp>
        <p:nvSpPr>
          <p:cNvPr id="1975" name="Google Shape;1975;p52"/>
          <p:cNvSpPr txBox="1"/>
          <p:nvPr/>
        </p:nvSpPr>
        <p:spPr>
          <a:xfrm>
            <a:off x="409823" y="5028377"/>
            <a:ext cx="21595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Bayesian approach</a:t>
            </a:r>
            <a:endParaRPr sz="1800" b="0" i="0" u="none" strike="noStrike" cap="none">
              <a:solidFill>
                <a:srgbClr val="000000"/>
              </a:solidFill>
              <a:latin typeface="Arial"/>
              <a:ea typeface="Arial"/>
              <a:cs typeface="Arial"/>
              <a:sym typeface="Arial"/>
            </a:endParaRPr>
          </a:p>
        </p:txBody>
      </p:sp>
      <p:cxnSp>
        <p:nvCxnSpPr>
          <p:cNvPr id="1976" name="Google Shape;1976;p52"/>
          <p:cNvCxnSpPr/>
          <p:nvPr/>
        </p:nvCxnSpPr>
        <p:spPr>
          <a:xfrm rot="10800000">
            <a:off x="1213387" y="4085003"/>
            <a:ext cx="5813" cy="1011446"/>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pic>
        <p:nvPicPr>
          <p:cNvPr id="1977" name="Google Shape;1977;p52"/>
          <p:cNvPicPr preferRelativeResize="0"/>
          <p:nvPr/>
        </p:nvPicPr>
        <p:blipFill rotWithShape="1">
          <a:blip r:embed="rId3">
            <a:alphaModFix/>
          </a:blip>
          <a:srcRect/>
          <a:stretch/>
        </p:blipFill>
        <p:spPr>
          <a:xfrm>
            <a:off x="228600" y="1913303"/>
            <a:ext cx="3581400" cy="2171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53"/>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a:t>P(Enjoy=Yes | X) = P(X | Enjoy=Yes). P(Enjoy=Yes) / P(X)</a:t>
            </a:r>
            <a:endParaRPr/>
          </a:p>
          <a:p>
            <a:pPr marL="0" lvl="0" indent="0" algn="l" rtl="0">
              <a:lnSpc>
                <a:spcPct val="100000"/>
              </a:lnSpc>
              <a:spcBef>
                <a:spcPts val="280"/>
              </a:spcBef>
              <a:spcAft>
                <a:spcPts val="0"/>
              </a:spcAft>
              <a:buSzPts val="1400"/>
              <a:buNone/>
            </a:pPr>
            <a:r>
              <a:rPr lang="en-US" sz="1400" i="1"/>
              <a:t>= P(X | Enjoy=Yes). P(Enjoy=Yes)</a:t>
            </a:r>
            <a:endParaRPr/>
          </a:p>
          <a:p>
            <a:pPr marL="0" lvl="0" indent="0" algn="l" rtl="0">
              <a:lnSpc>
                <a:spcPct val="100000"/>
              </a:lnSpc>
              <a:spcBef>
                <a:spcPts val="280"/>
              </a:spcBef>
              <a:spcAft>
                <a:spcPts val="0"/>
              </a:spcAft>
              <a:buSzPts val="1400"/>
              <a:buNone/>
            </a:pPr>
            <a:r>
              <a:rPr lang="en-US" sz="1400" i="1"/>
              <a:t>= P(X | Enjoy=Yes). (3/7)</a:t>
            </a:r>
            <a:endParaRPr/>
          </a:p>
          <a:p>
            <a:pPr marL="0" lvl="0" indent="0" algn="l" rtl="0">
              <a:lnSpc>
                <a:spcPct val="100000"/>
              </a:lnSpc>
              <a:spcBef>
                <a:spcPts val="280"/>
              </a:spcBef>
              <a:spcAft>
                <a:spcPts val="0"/>
              </a:spcAft>
              <a:buSzPts val="1400"/>
              <a:buNone/>
            </a:pPr>
            <a:r>
              <a:rPr lang="en-US" sz="1400" i="1"/>
              <a:t>= P(Rainy | Enjoy=Yes). P(Warm | Enjoy=Yes). P(Normal | Enjoy=Yes). P(Breeze | Enjoy=Yes). P(Same | Enjoy=Yes).(3/7)</a:t>
            </a:r>
            <a:endParaRPr/>
          </a:p>
          <a:p>
            <a:pPr marL="0" lvl="0" indent="0" algn="l" rtl="0">
              <a:lnSpc>
                <a:spcPct val="100000"/>
              </a:lnSpc>
              <a:spcBef>
                <a:spcPts val="280"/>
              </a:spcBef>
              <a:spcAft>
                <a:spcPts val="0"/>
              </a:spcAft>
              <a:buSzPts val="1400"/>
              <a:buNone/>
            </a:pPr>
            <a:r>
              <a:rPr lang="en-US" sz="1400" i="1"/>
              <a:t>= </a:t>
            </a:r>
            <a:r>
              <a:rPr lang="en-US" sz="1400" i="1">
                <a:solidFill>
                  <a:srgbClr val="FF0000"/>
                </a:solidFill>
              </a:rPr>
              <a:t>(0+1/3+2)</a:t>
            </a:r>
            <a:r>
              <a:rPr lang="en-US" sz="1400" i="1"/>
              <a:t> . (3 +1/3+3) . (2+1/3+2) . (1+1/3+2) . (2+1/3+2) . (3+1/7+2)</a:t>
            </a: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b="1"/>
              <a:t> </a:t>
            </a:r>
            <a:endParaRPr sz="1400" b="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t>P(Enjoy=No | X) = P(X | Enjoy=No). P(Enjoy=No) / P(X)</a:t>
            </a:r>
            <a:endParaRPr sz="1400"/>
          </a:p>
          <a:p>
            <a:pPr marL="0" lvl="0" indent="0" algn="l" rtl="0">
              <a:lnSpc>
                <a:spcPct val="100000"/>
              </a:lnSpc>
              <a:spcBef>
                <a:spcPts val="280"/>
              </a:spcBef>
              <a:spcAft>
                <a:spcPts val="0"/>
              </a:spcAft>
              <a:buSzPts val="1400"/>
              <a:buNone/>
            </a:pPr>
            <a:r>
              <a:rPr lang="en-US" sz="1400" i="1"/>
              <a:t>= P(X | Enjoy=No). P(Enjoy=No) </a:t>
            </a:r>
            <a:endParaRPr sz="1400" i="1"/>
          </a:p>
          <a:p>
            <a:pPr marL="0" lvl="0" indent="0" algn="l" rtl="0">
              <a:lnSpc>
                <a:spcPct val="100000"/>
              </a:lnSpc>
              <a:spcBef>
                <a:spcPts val="280"/>
              </a:spcBef>
              <a:spcAft>
                <a:spcPts val="0"/>
              </a:spcAft>
              <a:buSzPts val="1400"/>
              <a:buNone/>
            </a:pPr>
            <a:r>
              <a:rPr lang="en-US" sz="1400" i="1"/>
              <a:t>= P(X | Enjoy=No). (4/7)</a:t>
            </a:r>
            <a:endParaRPr/>
          </a:p>
          <a:p>
            <a:pPr marL="0" lvl="0" indent="0" algn="l" rtl="0">
              <a:lnSpc>
                <a:spcPct val="100000"/>
              </a:lnSpc>
              <a:spcBef>
                <a:spcPts val="280"/>
              </a:spcBef>
              <a:spcAft>
                <a:spcPts val="0"/>
              </a:spcAft>
              <a:buSzPts val="1400"/>
              <a:buNone/>
            </a:pPr>
            <a:r>
              <a:rPr lang="en-US" sz="1400" i="1"/>
              <a:t>= P(Rainy | Enjoy=No). P(Warm | Enjoy=No). P(Normal | Enjoy=No). P(Breeze | Enjoy=No). P(Same | Enjoy=No). (4/7)</a:t>
            </a:r>
            <a:endParaRPr/>
          </a:p>
          <a:p>
            <a:pPr marL="0" lvl="0" indent="0" algn="l" rtl="0">
              <a:lnSpc>
                <a:spcPct val="100000"/>
              </a:lnSpc>
              <a:spcBef>
                <a:spcPts val="280"/>
              </a:spcBef>
              <a:spcAft>
                <a:spcPts val="0"/>
              </a:spcAft>
              <a:buSzPts val="1400"/>
              <a:buNone/>
            </a:pPr>
            <a:r>
              <a:rPr lang="en-US" sz="1400" i="1"/>
              <a:t>= </a:t>
            </a:r>
            <a:r>
              <a:rPr lang="en-US" sz="1400" i="1">
                <a:solidFill>
                  <a:srgbClr val="FF0000"/>
                </a:solidFill>
              </a:rPr>
              <a:t>(2+1/4+2)</a:t>
            </a:r>
            <a:r>
              <a:rPr lang="en-US" sz="1400" i="1"/>
              <a:t> . (1+1/4+3) . (1+1/4+2) . (1+1/4+2) . (2+1/4+2) . (4+1/7+2)</a:t>
            </a:r>
            <a:endParaRPr sz="1400" i="1"/>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p:txBody>
      </p:sp>
      <p:pic>
        <p:nvPicPr>
          <p:cNvPr id="1985" name="Google Shape;1985;p53" descr="https://help.sap.com/doc/PRODUCTION/2cfbc5cf2bc14f028cfbe2a2bba60a50/1.0.12/en-US/loiof2cc55980dbe41aaa7107be714b9ef4c_LowRes.png"/>
          <p:cNvPicPr preferRelativeResize="0"/>
          <p:nvPr/>
        </p:nvPicPr>
        <p:blipFill rotWithShape="1">
          <a:blip r:embed="rId3">
            <a:alphaModFix/>
          </a:blip>
          <a:srcRect/>
          <a:stretch/>
        </p:blipFill>
        <p:spPr>
          <a:xfrm>
            <a:off x="685800" y="3124200"/>
            <a:ext cx="3168310" cy="762000"/>
          </a:xfrm>
          <a:prstGeom prst="rect">
            <a:avLst/>
          </a:prstGeom>
          <a:noFill/>
          <a:ln w="9525" cap="flat" cmpd="sng">
            <a:solidFill>
              <a:schemeClr val="accent1"/>
            </a:solidFill>
            <a:prstDash val="solid"/>
            <a:round/>
            <a:headEnd type="none" w="sm" len="sm"/>
            <a:tailEnd type="none" w="sm" len="sm"/>
          </a:ln>
        </p:spPr>
      </p:pic>
      <p:sp>
        <p:nvSpPr>
          <p:cNvPr id="1986" name="Google Shape;1986;p53"/>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a:t>
            </a:r>
            <a:endParaRPr sz="2000"/>
          </a:p>
        </p:txBody>
      </p:sp>
      <p:graphicFrame>
        <p:nvGraphicFramePr>
          <p:cNvPr id="1987" name="Google Shape;1987;p53"/>
          <p:cNvGraphicFramePr/>
          <p:nvPr/>
        </p:nvGraphicFramePr>
        <p:xfrm>
          <a:off x="5181600" y="2971800"/>
          <a:ext cx="3352800" cy="264529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13660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High</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Yes</a:t>
                      </a:r>
                      <a:endParaRPr sz="80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54"/>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a:t>P(Enjoy=Yes | X) = P(X | Enjoy=Yes). P(Enjoy=Yes) / P(X)</a:t>
            </a:r>
            <a:endParaRPr/>
          </a:p>
          <a:p>
            <a:pPr marL="0" lvl="0" indent="0" algn="l" rtl="0">
              <a:lnSpc>
                <a:spcPct val="100000"/>
              </a:lnSpc>
              <a:spcBef>
                <a:spcPts val="280"/>
              </a:spcBef>
              <a:spcAft>
                <a:spcPts val="0"/>
              </a:spcAft>
              <a:buSzPts val="1400"/>
              <a:buNone/>
            </a:pPr>
            <a:r>
              <a:rPr lang="en-US" sz="1400" i="1"/>
              <a:t>= P(X | Enjoy=Yes). P(Enjoy=Yes)</a:t>
            </a:r>
            <a:endParaRPr/>
          </a:p>
          <a:p>
            <a:pPr marL="0" lvl="0" indent="0" algn="l" rtl="0">
              <a:lnSpc>
                <a:spcPct val="100000"/>
              </a:lnSpc>
              <a:spcBef>
                <a:spcPts val="280"/>
              </a:spcBef>
              <a:spcAft>
                <a:spcPts val="0"/>
              </a:spcAft>
              <a:buSzPts val="1400"/>
              <a:buNone/>
            </a:pPr>
            <a:r>
              <a:rPr lang="en-US" sz="1400" i="1"/>
              <a:t>= P(X | Enjoy=Yes). (3/7)</a:t>
            </a:r>
            <a:endParaRPr/>
          </a:p>
          <a:p>
            <a:pPr marL="0" lvl="0" indent="0" algn="l" rtl="0">
              <a:lnSpc>
                <a:spcPct val="100000"/>
              </a:lnSpc>
              <a:spcBef>
                <a:spcPts val="280"/>
              </a:spcBef>
              <a:spcAft>
                <a:spcPts val="0"/>
              </a:spcAft>
              <a:buSzPts val="1400"/>
              <a:buNone/>
            </a:pPr>
            <a:r>
              <a:rPr lang="en-US" sz="1400" i="1"/>
              <a:t>= P(Rainy | Enjoy=Yes). P(Warm | Enjoy=Yes). P(Normal | Enjoy=Yes). P(Breeze | Enjoy=Yes). P(Same | Enjoy=Yes).(3/7)</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solidFill>
                  <a:srgbClr val="7030A0"/>
                </a:solidFill>
              </a:rPr>
              <a:t>P(Enjoy=Yes | X)  &gt; P(Enjoy=No | X)  🡪 </a:t>
            </a:r>
            <a:r>
              <a:rPr lang="en-US" sz="1400">
                <a:solidFill>
                  <a:srgbClr val="7030A0"/>
                </a:solidFill>
              </a:rPr>
              <a:t> EnjoySport = </a:t>
            </a:r>
            <a:r>
              <a:rPr lang="en-US" sz="1400" b="1">
                <a:solidFill>
                  <a:srgbClr val="7030A0"/>
                </a:solidFill>
              </a:rPr>
              <a:t>Yes</a:t>
            </a:r>
            <a:r>
              <a:rPr lang="en-US" sz="1400" b="1"/>
              <a:t> </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t>P(Enjoy=No | X) = P(X | Enjoy=No). P(Enjoy=No) / P(X)</a:t>
            </a:r>
            <a:endParaRPr sz="1400"/>
          </a:p>
          <a:p>
            <a:pPr marL="0" lvl="0" indent="0" algn="l" rtl="0">
              <a:lnSpc>
                <a:spcPct val="100000"/>
              </a:lnSpc>
              <a:spcBef>
                <a:spcPts val="280"/>
              </a:spcBef>
              <a:spcAft>
                <a:spcPts val="0"/>
              </a:spcAft>
              <a:buSzPts val="1400"/>
              <a:buNone/>
            </a:pPr>
            <a:r>
              <a:rPr lang="en-US" sz="1400" i="1"/>
              <a:t>= P(X | Enjoy=No). P(Enjoy=No) </a:t>
            </a:r>
            <a:endParaRPr sz="1400" i="1"/>
          </a:p>
          <a:p>
            <a:pPr marL="0" lvl="0" indent="0" algn="l" rtl="0">
              <a:lnSpc>
                <a:spcPct val="100000"/>
              </a:lnSpc>
              <a:spcBef>
                <a:spcPts val="280"/>
              </a:spcBef>
              <a:spcAft>
                <a:spcPts val="0"/>
              </a:spcAft>
              <a:buSzPts val="1400"/>
              <a:buNone/>
            </a:pPr>
            <a:r>
              <a:rPr lang="en-US" sz="1400" i="1"/>
              <a:t>= P(X | Enjoy=No). (4/7)</a:t>
            </a:r>
            <a:endParaRPr/>
          </a:p>
          <a:p>
            <a:pPr marL="0" lvl="0" indent="0" algn="l" rtl="0">
              <a:lnSpc>
                <a:spcPct val="100000"/>
              </a:lnSpc>
              <a:spcBef>
                <a:spcPts val="280"/>
              </a:spcBef>
              <a:spcAft>
                <a:spcPts val="0"/>
              </a:spcAft>
              <a:buSzPts val="1400"/>
              <a:buNone/>
            </a:pPr>
            <a:r>
              <a:rPr lang="en-US" sz="1400" i="1"/>
              <a:t>= P(Rainy | Enjoy=No). P(Warm | Enjoy=No). P(Normal | Enjoy=No). P(Breeze | Enjoy=No). P(Same | Enjoy=No). (4/7)</a:t>
            </a:r>
            <a:endParaRPr/>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p:txBody>
      </p:sp>
      <p:graphicFrame>
        <p:nvGraphicFramePr>
          <p:cNvPr id="1993" name="Google Shape;1993;p54"/>
          <p:cNvGraphicFramePr/>
          <p:nvPr/>
        </p:nvGraphicFramePr>
        <p:xfrm>
          <a:off x="5791200" y="2402541"/>
          <a:ext cx="3352800" cy="2972100"/>
        </p:xfrm>
        <a:graphic>
          <a:graphicData uri="http://schemas.openxmlformats.org/drawingml/2006/table">
            <a:tbl>
              <a:tblPr firstRow="1" bandRow="1">
                <a:noFill/>
                <a:tableStyleId>{4EA8C661-0C53-452B-974B-BE5A31AA6B82}</a:tableStyleId>
              </a:tblPr>
              <a:tblGrid>
                <a:gridCol w="443750">
                  <a:extLst>
                    <a:ext uri="{9D8B030D-6E8A-4147-A177-3AD203B41FA5}">
                      <a16:colId xmlns:a16="http://schemas.microsoft.com/office/drawing/2014/main" val="20000"/>
                    </a:ext>
                  </a:extLst>
                </a:gridCol>
                <a:gridCol w="546850">
                  <a:extLst>
                    <a:ext uri="{9D8B030D-6E8A-4147-A177-3AD203B41FA5}">
                      <a16:colId xmlns:a16="http://schemas.microsoft.com/office/drawing/2014/main" val="20001"/>
                    </a:ext>
                  </a:extLst>
                </a:gridCol>
                <a:gridCol w="636500">
                  <a:extLst>
                    <a:ext uri="{9D8B030D-6E8A-4147-A177-3AD203B41FA5}">
                      <a16:colId xmlns:a16="http://schemas.microsoft.com/office/drawing/2014/main" val="20002"/>
                    </a:ext>
                  </a:extLst>
                </a:gridCol>
                <a:gridCol w="493050">
                  <a:extLst>
                    <a:ext uri="{9D8B030D-6E8A-4147-A177-3AD203B41FA5}">
                      <a16:colId xmlns:a16="http://schemas.microsoft.com/office/drawing/2014/main" val="20003"/>
                    </a:ext>
                  </a:extLst>
                </a:gridCol>
                <a:gridCol w="542375">
                  <a:extLst>
                    <a:ext uri="{9D8B030D-6E8A-4147-A177-3AD203B41FA5}">
                      <a16:colId xmlns:a16="http://schemas.microsoft.com/office/drawing/2014/main" val="20004"/>
                    </a:ext>
                  </a:extLst>
                </a:gridCol>
                <a:gridCol w="690275">
                  <a:extLst>
                    <a:ext uri="{9D8B030D-6E8A-4147-A177-3AD203B41FA5}">
                      <a16:colId xmlns:a16="http://schemas.microsoft.com/office/drawing/2014/main" val="20005"/>
                    </a:ext>
                  </a:extLst>
                </a:gridCol>
              </a:tblGrid>
              <a:tr h="373350">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Normal</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Normal</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High</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High</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Sunny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Strong</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Change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chemeClr val="lt2"/>
                    </a:solidFill>
                  </a:tcPr>
                </a:tc>
                <a:extLst>
                  <a:ext uri="{0D108BD9-81ED-4DB2-BD59-A6C34878D82A}">
                    <a16:rowId xmlns:a16="http://schemas.microsoft.com/office/drawing/2014/main" val="10008"/>
                  </a:ext>
                </a:extLst>
              </a:tr>
              <a:tr h="288750">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Normal</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a:t>
                      </a:r>
                      <a:endParaRPr sz="800"/>
                    </a:p>
                  </a:txBody>
                  <a:tcPr marL="91450" marR="91450" marT="45725" marB="45725">
                    <a:solidFill>
                      <a:schemeClr val="lt2"/>
                    </a:solidFill>
                  </a:tcPr>
                </a:tc>
                <a:extLst>
                  <a:ext uri="{0D108BD9-81ED-4DB2-BD59-A6C34878D82A}">
                    <a16:rowId xmlns:a16="http://schemas.microsoft.com/office/drawing/2014/main" val="10009"/>
                  </a:ext>
                </a:extLst>
              </a:tr>
            </a:tbl>
          </a:graphicData>
        </a:graphic>
      </p:graphicFrame>
      <p:sp>
        <p:nvSpPr>
          <p:cNvPr id="1994" name="Google Shape;1994;p54"/>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56"/>
          <p:cNvSpPr txBox="1">
            <a:spLocks noGrp="1"/>
          </p:cNvSpPr>
          <p:nvPr>
            <p:ph type="title"/>
          </p:nvPr>
        </p:nvSpPr>
        <p:spPr>
          <a:xfrm>
            <a:off x="160985" y="267301"/>
            <a:ext cx="8336340"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dirty="0">
                <a:latin typeface="Arial"/>
                <a:ea typeface="Arial"/>
                <a:cs typeface="Arial"/>
                <a:sym typeface="Arial"/>
              </a:rPr>
              <a:t>Continuous Features</a:t>
            </a:r>
            <a:endParaRPr dirty="0"/>
          </a:p>
        </p:txBody>
      </p:sp>
      <p:sp>
        <p:nvSpPr>
          <p:cNvPr id="2009" name="Google Shape;2009;p56"/>
          <p:cNvSpPr txBox="1">
            <a:spLocks noGrp="1"/>
          </p:cNvSpPr>
          <p:nvPr>
            <p:ph type="body" idx="1"/>
          </p:nvPr>
        </p:nvSpPr>
        <p:spPr>
          <a:xfrm>
            <a:off x="160985" y="1414378"/>
            <a:ext cx="8841347" cy="4525963"/>
          </a:xfrm>
          <a:prstGeom prst="rect">
            <a:avLst/>
          </a:prstGeom>
          <a:noFill/>
          <a:ln>
            <a:noFill/>
          </a:ln>
        </p:spPr>
        <p:txBody>
          <a:bodyPr spcFirstLastPara="1" wrap="square" lIns="91425" tIns="45700" rIns="91425" bIns="45700" anchor="t" anchorCtr="0">
            <a:normAutofit/>
          </a:bodyPr>
          <a:lstStyle/>
          <a:p>
            <a:pPr lvl="0"/>
            <a:r>
              <a:rPr lang="en-US" dirty="0"/>
              <a:t> Continuous variable follows a </a:t>
            </a:r>
            <a:r>
              <a:rPr lang="en-US" b="1" dirty="0"/>
              <a:t>probability distribution</a:t>
            </a:r>
            <a:r>
              <a:rPr lang="en-US" dirty="0"/>
              <a:t> — typically a </a:t>
            </a:r>
            <a:r>
              <a:rPr lang="en-US" b="1" dirty="0"/>
              <a:t>Gaussian (Normal) distribution</a:t>
            </a:r>
            <a:endParaRPr dirty="0"/>
          </a:p>
        </p:txBody>
      </p:sp>
      <p:sp>
        <p:nvSpPr>
          <p:cNvPr id="2010" name="Google Shape;2010;p5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ahoma"/>
                <a:ea typeface="Tahoma"/>
                <a:cs typeface="Tahoma"/>
                <a:sym typeface="Tahoma"/>
              </a:rPr>
              <a:t>54</a:t>
            </a:fld>
            <a:endParaRPr sz="1600" b="1" i="0" u="none" strike="noStrike" cap="none">
              <a:solidFill>
                <a:srgbClr val="000000"/>
              </a:solidFill>
              <a:latin typeface="Tahoma"/>
              <a:ea typeface="Tahoma"/>
              <a:cs typeface="Tahoma"/>
              <a:sym typeface="Tahoma"/>
            </a:endParaRPr>
          </a:p>
        </p:txBody>
      </p:sp>
      <p:pic>
        <p:nvPicPr>
          <p:cNvPr id="2011" name="Google Shape;2011;p56"/>
          <p:cNvPicPr preferRelativeResize="0"/>
          <p:nvPr/>
        </p:nvPicPr>
        <p:blipFill rotWithShape="1">
          <a:blip r:embed="rId3">
            <a:alphaModFix/>
          </a:blip>
          <a:srcRect/>
          <a:stretch/>
        </p:blipFill>
        <p:spPr>
          <a:xfrm>
            <a:off x="541901" y="4103828"/>
            <a:ext cx="5909929" cy="2275279"/>
          </a:xfrm>
          <a:prstGeom prst="rect">
            <a:avLst/>
          </a:prstGeom>
          <a:noFill/>
          <a:ln>
            <a:noFill/>
          </a:ln>
        </p:spPr>
      </p:pic>
      <p:sp>
        <p:nvSpPr>
          <p:cNvPr id="2012" name="Google Shape;2012;p56"/>
          <p:cNvSpPr txBox="1"/>
          <p:nvPr/>
        </p:nvSpPr>
        <p:spPr>
          <a:xfrm>
            <a:off x="3292078" y="5686425"/>
            <a:ext cx="20478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1" u="none" strike="noStrike" cap="none">
                <a:solidFill>
                  <a:srgbClr val="0F243E"/>
                </a:solidFill>
                <a:latin typeface="Times New Roman"/>
                <a:ea typeface="Times New Roman"/>
                <a:cs typeface="Times New Roman"/>
                <a:sym typeface="Times New Roman"/>
              </a:rPr>
              <a:t>x</a:t>
            </a:r>
            <a:endParaRPr sz="1050" b="0" i="0" u="none" strike="noStrike" cap="none">
              <a:solidFill>
                <a:srgbClr val="0F243E"/>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4DB41-33C8-1673-C7A6-5D0E41C2E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graphicFrame>
        <p:nvGraphicFramePr>
          <p:cNvPr id="3" name="Google Shape;2044;p60">
            <a:extLst>
              <a:ext uri="{FF2B5EF4-FFF2-40B4-BE49-F238E27FC236}">
                <a16:creationId xmlns:a16="http://schemas.microsoft.com/office/drawing/2014/main" id="{B637F444-1280-5E9C-1E58-3137133416D2}"/>
              </a:ext>
            </a:extLst>
          </p:cNvPr>
          <p:cNvGraphicFramePr/>
          <p:nvPr>
            <p:extLst>
              <p:ext uri="{D42A27DB-BD31-4B8C-83A1-F6EECF244321}">
                <p14:modId xmlns:p14="http://schemas.microsoft.com/office/powerpoint/2010/main" val="1787862863"/>
              </p:ext>
            </p:extLst>
          </p:nvPr>
        </p:nvGraphicFramePr>
        <p:xfrm>
          <a:off x="5073445" y="2424953"/>
          <a:ext cx="1089880" cy="2683350"/>
        </p:xfrm>
        <a:graphic>
          <a:graphicData uri="http://schemas.openxmlformats.org/drawingml/2006/table">
            <a:tbl>
              <a:tblPr firstRow="1" bandRow="1">
                <a:noFill/>
                <a:tableStyleId>{4EA8C661-0C53-452B-974B-BE5A31AA6B82}</a:tableStyleId>
              </a:tblPr>
              <a:tblGrid>
                <a:gridCol w="501894">
                  <a:extLst>
                    <a:ext uri="{9D8B030D-6E8A-4147-A177-3AD203B41FA5}">
                      <a16:colId xmlns:a16="http://schemas.microsoft.com/office/drawing/2014/main" val="20000"/>
                    </a:ext>
                  </a:extLst>
                </a:gridCol>
                <a:gridCol w="587986">
                  <a:extLst>
                    <a:ext uri="{9D8B030D-6E8A-4147-A177-3AD203B41FA5}">
                      <a16:colId xmlns:a16="http://schemas.microsoft.com/office/drawing/2014/main" val="20001"/>
                    </a:ext>
                  </a:extLst>
                </a:gridCol>
              </a:tblGrid>
              <a:tr h="373350">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dirty="0">
                          <a:solidFill>
                            <a:srgbClr val="0070C0"/>
                          </a:solidFill>
                        </a:rPr>
                        <a:t>85</a:t>
                      </a:r>
                      <a:endParaRPr sz="800" dirty="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dirty="0">
                          <a:solidFill>
                            <a:srgbClr val="0070C0"/>
                          </a:solidFill>
                        </a:rPr>
                        <a:t>Yes</a:t>
                      </a:r>
                      <a:endParaRPr sz="800" dirty="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80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70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83</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90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50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85</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60</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graphicFrame>
        <p:nvGraphicFramePr>
          <p:cNvPr id="4" name="Google Shape;2043;p60">
            <a:extLst>
              <a:ext uri="{FF2B5EF4-FFF2-40B4-BE49-F238E27FC236}">
                <a16:creationId xmlns:a16="http://schemas.microsoft.com/office/drawing/2014/main" id="{7EBAA31C-2058-175D-D68F-C1D04ED15DA1}"/>
              </a:ext>
            </a:extLst>
          </p:cNvPr>
          <p:cNvGraphicFramePr/>
          <p:nvPr/>
        </p:nvGraphicFramePr>
        <p:xfrm>
          <a:off x="6234953" y="2424953"/>
          <a:ext cx="2909050" cy="2683350"/>
        </p:xfrm>
        <a:graphic>
          <a:graphicData uri="http://schemas.openxmlformats.org/drawingml/2006/table">
            <a:tbl>
              <a:tblPr firstRow="1" bandRow="1">
                <a:noFill/>
                <a:tableStyleId>{4EA8C661-0C53-452B-974B-BE5A31AA6B82}</a:tableStyleId>
              </a:tblPr>
              <a:tblGrid>
                <a:gridCol w="546850">
                  <a:extLst>
                    <a:ext uri="{9D8B030D-6E8A-4147-A177-3AD203B41FA5}">
                      <a16:colId xmlns:a16="http://schemas.microsoft.com/office/drawing/2014/main" val="20000"/>
                    </a:ext>
                  </a:extLst>
                </a:gridCol>
                <a:gridCol w="636500">
                  <a:extLst>
                    <a:ext uri="{9D8B030D-6E8A-4147-A177-3AD203B41FA5}">
                      <a16:colId xmlns:a16="http://schemas.microsoft.com/office/drawing/2014/main" val="20001"/>
                    </a:ext>
                  </a:extLst>
                </a:gridCol>
                <a:gridCol w="493050">
                  <a:extLst>
                    <a:ext uri="{9D8B030D-6E8A-4147-A177-3AD203B41FA5}">
                      <a16:colId xmlns:a16="http://schemas.microsoft.com/office/drawing/2014/main" val="20002"/>
                    </a:ext>
                  </a:extLst>
                </a:gridCol>
                <a:gridCol w="542375">
                  <a:extLst>
                    <a:ext uri="{9D8B030D-6E8A-4147-A177-3AD203B41FA5}">
                      <a16:colId xmlns:a16="http://schemas.microsoft.com/office/drawing/2014/main" val="20003"/>
                    </a:ext>
                  </a:extLst>
                </a:gridCol>
                <a:gridCol w="690275">
                  <a:extLst>
                    <a:ext uri="{9D8B030D-6E8A-4147-A177-3AD203B41FA5}">
                      <a16:colId xmlns:a16="http://schemas.microsoft.com/office/drawing/2014/main" val="20004"/>
                    </a:ext>
                  </a:extLst>
                </a:gridCol>
              </a:tblGrid>
              <a:tr h="373350">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Rainy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pic>
        <p:nvPicPr>
          <p:cNvPr id="6" name="Picture 5">
            <a:extLst>
              <a:ext uri="{FF2B5EF4-FFF2-40B4-BE49-F238E27FC236}">
                <a16:creationId xmlns:a16="http://schemas.microsoft.com/office/drawing/2014/main" id="{C3B5B6C8-4818-46C1-EE20-11F0558F0FC1}"/>
              </a:ext>
            </a:extLst>
          </p:cNvPr>
          <p:cNvPicPr>
            <a:picLocks noChangeAspect="1"/>
          </p:cNvPicPr>
          <p:nvPr/>
        </p:nvPicPr>
        <p:blipFill>
          <a:blip r:embed="rId2"/>
          <a:stretch>
            <a:fillRect/>
          </a:stretch>
        </p:blipFill>
        <p:spPr>
          <a:xfrm>
            <a:off x="439650" y="1545461"/>
            <a:ext cx="4562167" cy="3767078"/>
          </a:xfrm>
          <a:prstGeom prst="rect">
            <a:avLst/>
          </a:prstGeom>
        </p:spPr>
      </p:pic>
    </p:spTree>
    <p:extLst>
      <p:ext uri="{BB962C8B-B14F-4D97-AF65-F5344CB8AC3E}">
        <p14:creationId xmlns:p14="http://schemas.microsoft.com/office/powerpoint/2010/main" val="1001847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3559-D8F4-AF87-20BF-A2AE528678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7ED83C-2263-EF4D-8176-B64DA321C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graphicFrame>
        <p:nvGraphicFramePr>
          <p:cNvPr id="3" name="Google Shape;2044;p60">
            <a:extLst>
              <a:ext uri="{FF2B5EF4-FFF2-40B4-BE49-F238E27FC236}">
                <a16:creationId xmlns:a16="http://schemas.microsoft.com/office/drawing/2014/main" id="{6EBFB239-CC86-9FC5-928D-AB8B68E7E55C}"/>
              </a:ext>
            </a:extLst>
          </p:cNvPr>
          <p:cNvGraphicFramePr/>
          <p:nvPr/>
        </p:nvGraphicFramePr>
        <p:xfrm>
          <a:off x="5073445" y="2424953"/>
          <a:ext cx="1089880" cy="2683350"/>
        </p:xfrm>
        <a:graphic>
          <a:graphicData uri="http://schemas.openxmlformats.org/drawingml/2006/table">
            <a:tbl>
              <a:tblPr firstRow="1" bandRow="1">
                <a:noFill/>
                <a:tableStyleId>{4EA8C661-0C53-452B-974B-BE5A31AA6B82}</a:tableStyleId>
              </a:tblPr>
              <a:tblGrid>
                <a:gridCol w="501894">
                  <a:extLst>
                    <a:ext uri="{9D8B030D-6E8A-4147-A177-3AD203B41FA5}">
                      <a16:colId xmlns:a16="http://schemas.microsoft.com/office/drawing/2014/main" val="20000"/>
                    </a:ext>
                  </a:extLst>
                </a:gridCol>
                <a:gridCol w="587986">
                  <a:extLst>
                    <a:ext uri="{9D8B030D-6E8A-4147-A177-3AD203B41FA5}">
                      <a16:colId xmlns:a16="http://schemas.microsoft.com/office/drawing/2014/main" val="20001"/>
                    </a:ext>
                  </a:extLst>
                </a:gridCol>
              </a:tblGrid>
              <a:tr h="373350">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dirty="0">
                          <a:solidFill>
                            <a:srgbClr val="0070C0"/>
                          </a:solidFill>
                        </a:rPr>
                        <a:t>85</a:t>
                      </a:r>
                      <a:endParaRPr sz="800" dirty="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dirty="0">
                          <a:solidFill>
                            <a:srgbClr val="0070C0"/>
                          </a:solidFill>
                        </a:rPr>
                        <a:t>Yes</a:t>
                      </a:r>
                      <a:endParaRPr sz="800" dirty="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80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70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83</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90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50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85</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60</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graphicFrame>
        <p:nvGraphicFramePr>
          <p:cNvPr id="4" name="Google Shape;2043;p60">
            <a:extLst>
              <a:ext uri="{FF2B5EF4-FFF2-40B4-BE49-F238E27FC236}">
                <a16:creationId xmlns:a16="http://schemas.microsoft.com/office/drawing/2014/main" id="{C8891241-56E5-E83B-EE3B-B3999D059E05}"/>
              </a:ext>
            </a:extLst>
          </p:cNvPr>
          <p:cNvGraphicFramePr/>
          <p:nvPr/>
        </p:nvGraphicFramePr>
        <p:xfrm>
          <a:off x="6234953" y="2424953"/>
          <a:ext cx="2909050" cy="2683350"/>
        </p:xfrm>
        <a:graphic>
          <a:graphicData uri="http://schemas.openxmlformats.org/drawingml/2006/table">
            <a:tbl>
              <a:tblPr firstRow="1" bandRow="1">
                <a:noFill/>
                <a:tableStyleId>{4EA8C661-0C53-452B-974B-BE5A31AA6B82}</a:tableStyleId>
              </a:tblPr>
              <a:tblGrid>
                <a:gridCol w="546850">
                  <a:extLst>
                    <a:ext uri="{9D8B030D-6E8A-4147-A177-3AD203B41FA5}">
                      <a16:colId xmlns:a16="http://schemas.microsoft.com/office/drawing/2014/main" val="20000"/>
                    </a:ext>
                  </a:extLst>
                </a:gridCol>
                <a:gridCol w="636500">
                  <a:extLst>
                    <a:ext uri="{9D8B030D-6E8A-4147-A177-3AD203B41FA5}">
                      <a16:colId xmlns:a16="http://schemas.microsoft.com/office/drawing/2014/main" val="20001"/>
                    </a:ext>
                  </a:extLst>
                </a:gridCol>
                <a:gridCol w="493050">
                  <a:extLst>
                    <a:ext uri="{9D8B030D-6E8A-4147-A177-3AD203B41FA5}">
                      <a16:colId xmlns:a16="http://schemas.microsoft.com/office/drawing/2014/main" val="20002"/>
                    </a:ext>
                  </a:extLst>
                </a:gridCol>
                <a:gridCol w="542375">
                  <a:extLst>
                    <a:ext uri="{9D8B030D-6E8A-4147-A177-3AD203B41FA5}">
                      <a16:colId xmlns:a16="http://schemas.microsoft.com/office/drawing/2014/main" val="20003"/>
                    </a:ext>
                  </a:extLst>
                </a:gridCol>
                <a:gridCol w="690275">
                  <a:extLst>
                    <a:ext uri="{9D8B030D-6E8A-4147-A177-3AD203B41FA5}">
                      <a16:colId xmlns:a16="http://schemas.microsoft.com/office/drawing/2014/main" val="20004"/>
                    </a:ext>
                  </a:extLst>
                </a:gridCol>
              </a:tblGrid>
              <a:tr h="373350">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Rainy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pic>
        <p:nvPicPr>
          <p:cNvPr id="7" name="Picture 6">
            <a:extLst>
              <a:ext uri="{FF2B5EF4-FFF2-40B4-BE49-F238E27FC236}">
                <a16:creationId xmlns:a16="http://schemas.microsoft.com/office/drawing/2014/main" id="{3F4A82FF-5D6C-8E5E-8865-F1BF6ABF5AB3}"/>
              </a:ext>
            </a:extLst>
          </p:cNvPr>
          <p:cNvPicPr>
            <a:picLocks noChangeAspect="1"/>
          </p:cNvPicPr>
          <p:nvPr/>
        </p:nvPicPr>
        <p:blipFill>
          <a:blip r:embed="rId2"/>
          <a:stretch>
            <a:fillRect/>
          </a:stretch>
        </p:blipFill>
        <p:spPr>
          <a:xfrm>
            <a:off x="146233" y="1622033"/>
            <a:ext cx="4613046" cy="3613933"/>
          </a:xfrm>
          <a:prstGeom prst="rect">
            <a:avLst/>
          </a:prstGeom>
        </p:spPr>
      </p:pic>
    </p:spTree>
    <p:extLst>
      <p:ext uri="{BB962C8B-B14F-4D97-AF65-F5344CB8AC3E}">
        <p14:creationId xmlns:p14="http://schemas.microsoft.com/office/powerpoint/2010/main" val="2339888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60"/>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dirty="0"/>
              <a:t>P(Enjoy=Yes | X) = P(X | Enjoy=Yes). P(Enjoy=Yes) / P(X)</a:t>
            </a:r>
            <a:endParaRPr dirty="0"/>
          </a:p>
          <a:p>
            <a:pPr marL="0" lvl="0" indent="0" algn="l" rtl="0">
              <a:lnSpc>
                <a:spcPct val="100000"/>
              </a:lnSpc>
              <a:spcBef>
                <a:spcPts val="280"/>
              </a:spcBef>
              <a:spcAft>
                <a:spcPts val="0"/>
              </a:spcAft>
              <a:buSzPts val="1400"/>
              <a:buNone/>
            </a:pPr>
            <a:r>
              <a:rPr lang="en-US" sz="1400" i="1" dirty="0"/>
              <a:t>= P(X | Enjoy=Yes). P(Enjoy=Yes)</a:t>
            </a:r>
            <a:endParaRPr dirty="0"/>
          </a:p>
          <a:p>
            <a:pPr marL="0" lvl="0" indent="0" algn="l" rtl="0">
              <a:lnSpc>
                <a:spcPct val="100000"/>
              </a:lnSpc>
              <a:spcBef>
                <a:spcPts val="280"/>
              </a:spcBef>
              <a:spcAft>
                <a:spcPts val="0"/>
              </a:spcAft>
              <a:buSzPts val="1400"/>
              <a:buNone/>
            </a:pPr>
            <a:r>
              <a:rPr lang="en-US" sz="1400" i="1" dirty="0"/>
              <a:t>= P(X | Enjoy=Yes). (3/7)</a:t>
            </a:r>
            <a:endParaRPr dirty="0"/>
          </a:p>
          <a:p>
            <a:pPr marL="0" lvl="0" indent="0" algn="l" rtl="0">
              <a:lnSpc>
                <a:spcPct val="100000"/>
              </a:lnSpc>
              <a:spcBef>
                <a:spcPts val="280"/>
              </a:spcBef>
              <a:spcAft>
                <a:spcPts val="0"/>
              </a:spcAft>
              <a:buSzPts val="1400"/>
              <a:buNone/>
            </a:pPr>
            <a:r>
              <a:rPr lang="en-US" sz="1400" i="1" dirty="0"/>
              <a:t>= P(Rainy | Enjoy=Yes). P(Warm | Enjoy=Yes). </a:t>
            </a:r>
            <a:r>
              <a:rPr lang="en-US" sz="1400" i="1" dirty="0">
                <a:solidFill>
                  <a:srgbClr val="0070C0"/>
                </a:solidFill>
              </a:rPr>
              <a:t>P(60 | Enjoy=Yes)</a:t>
            </a:r>
            <a:r>
              <a:rPr lang="en-US" sz="1400" i="1" dirty="0"/>
              <a:t>. P(Breeze | Enjoy=Yes). P(Same | Enjoy=Yes).(3/7)</a:t>
            </a:r>
            <a:endParaRPr dirty="0"/>
          </a:p>
          <a:p>
            <a:pPr marL="0" lvl="0" indent="0" algn="l" rtl="0">
              <a:lnSpc>
                <a:spcPct val="100000"/>
              </a:lnSpc>
              <a:spcBef>
                <a:spcPts val="280"/>
              </a:spcBef>
              <a:spcAft>
                <a:spcPts val="0"/>
              </a:spcAft>
              <a:buSzPts val="1400"/>
              <a:buNone/>
            </a:pPr>
            <a:r>
              <a:rPr lang="en-US" sz="1400" i="1" dirty="0"/>
              <a:t>= (1/3) . (3/3) . </a:t>
            </a:r>
            <a:r>
              <a:rPr lang="en-US" sz="1400" i="1" dirty="0">
                <a:solidFill>
                  <a:srgbClr val="0070C0"/>
                </a:solidFill>
              </a:rPr>
              <a:t>0.15*10</a:t>
            </a:r>
            <a:r>
              <a:rPr lang="en-US" sz="1400" i="1" baseline="30000" dirty="0">
                <a:solidFill>
                  <a:srgbClr val="0070C0"/>
                </a:solidFill>
              </a:rPr>
              <a:t>-95</a:t>
            </a:r>
            <a:r>
              <a:rPr lang="en-US" sz="1400" i="1" dirty="0">
                <a:solidFill>
                  <a:srgbClr val="0070C0"/>
                </a:solidFill>
              </a:rPr>
              <a:t> </a:t>
            </a:r>
            <a:r>
              <a:rPr lang="en-US" sz="1400" i="1" dirty="0"/>
              <a:t>. (1/3) . (2/3) . (3/7)</a:t>
            </a:r>
            <a:endParaRPr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r>
              <a:rPr lang="en-US" sz="1400" b="1" dirty="0"/>
              <a:t> </a:t>
            </a:r>
            <a:endParaRPr sz="1400" b="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endParaRPr sz="1400" i="1" dirty="0"/>
          </a:p>
          <a:p>
            <a:pPr marL="0" lvl="0" indent="0" algn="l" rtl="0">
              <a:lnSpc>
                <a:spcPct val="100000"/>
              </a:lnSpc>
              <a:spcBef>
                <a:spcPts val="280"/>
              </a:spcBef>
              <a:spcAft>
                <a:spcPts val="0"/>
              </a:spcAft>
              <a:buSzPts val="1400"/>
              <a:buNone/>
            </a:pPr>
            <a:r>
              <a:rPr lang="en-US" sz="1400" i="1" dirty="0"/>
              <a:t>P(Enjoy=No | X) = P(X | Enjoy=No). P(Enjoy=No) / P(X)</a:t>
            </a:r>
            <a:endParaRPr sz="1400" dirty="0"/>
          </a:p>
          <a:p>
            <a:pPr marL="0" lvl="0" indent="0" algn="l" rtl="0">
              <a:lnSpc>
                <a:spcPct val="100000"/>
              </a:lnSpc>
              <a:spcBef>
                <a:spcPts val="280"/>
              </a:spcBef>
              <a:spcAft>
                <a:spcPts val="0"/>
              </a:spcAft>
              <a:buSzPts val="1400"/>
              <a:buNone/>
            </a:pPr>
            <a:r>
              <a:rPr lang="en-US" sz="1400" i="1" dirty="0"/>
              <a:t>= P(X | Enjoy=No). P(Enjoy=No) </a:t>
            </a:r>
            <a:endParaRPr sz="1400" i="1" dirty="0"/>
          </a:p>
          <a:p>
            <a:pPr marL="0" lvl="0" indent="0" algn="l" rtl="0">
              <a:lnSpc>
                <a:spcPct val="100000"/>
              </a:lnSpc>
              <a:spcBef>
                <a:spcPts val="280"/>
              </a:spcBef>
              <a:spcAft>
                <a:spcPts val="0"/>
              </a:spcAft>
              <a:buSzPts val="1400"/>
              <a:buNone/>
            </a:pPr>
            <a:r>
              <a:rPr lang="en-US" sz="1400" i="1" dirty="0"/>
              <a:t>= P(X | Enjoy=No). (4/7)</a:t>
            </a:r>
            <a:endParaRPr dirty="0"/>
          </a:p>
          <a:p>
            <a:pPr marL="0" lvl="0" indent="0" algn="l" rtl="0">
              <a:lnSpc>
                <a:spcPct val="100000"/>
              </a:lnSpc>
              <a:spcBef>
                <a:spcPts val="280"/>
              </a:spcBef>
              <a:spcAft>
                <a:spcPts val="0"/>
              </a:spcAft>
              <a:buSzPts val="1400"/>
              <a:buNone/>
            </a:pPr>
            <a:r>
              <a:rPr lang="en-US" sz="1400" i="1" dirty="0"/>
              <a:t>= P(Rainy | Enjoy=No). P(Warm | Enjoy=No). </a:t>
            </a:r>
            <a:r>
              <a:rPr lang="en-US" sz="1400" i="1" dirty="0">
                <a:solidFill>
                  <a:srgbClr val="0070C0"/>
                </a:solidFill>
              </a:rPr>
              <a:t>P(60 | Enjoy=No)</a:t>
            </a:r>
            <a:r>
              <a:rPr lang="en-US" sz="1400" i="1" dirty="0"/>
              <a:t>. P(Breeze | Enjoy=No). P(Same | Enjoy=No). (4/7)</a:t>
            </a:r>
            <a:endParaRPr dirty="0"/>
          </a:p>
          <a:p>
            <a:pPr marL="0" lvl="0" indent="0" algn="l" rtl="0">
              <a:lnSpc>
                <a:spcPct val="100000"/>
              </a:lnSpc>
              <a:spcBef>
                <a:spcPts val="280"/>
              </a:spcBef>
              <a:spcAft>
                <a:spcPts val="0"/>
              </a:spcAft>
              <a:buSzPts val="1400"/>
              <a:buNone/>
            </a:pPr>
            <a:r>
              <a:rPr lang="en-US" sz="1400" i="1" dirty="0"/>
              <a:t>= (2/4) . (1/4) . </a:t>
            </a:r>
            <a:r>
              <a:rPr lang="en-US" sz="1400" i="1" dirty="0">
                <a:solidFill>
                  <a:srgbClr val="0070C0"/>
                </a:solidFill>
              </a:rPr>
              <a:t>0.02 </a:t>
            </a:r>
            <a:r>
              <a:rPr lang="en-US" sz="1400" i="1" dirty="0"/>
              <a:t>. (1/4) . (2/4) . (4/7)</a:t>
            </a:r>
            <a:endParaRPr dirty="0"/>
          </a:p>
          <a:p>
            <a:pPr marL="0" lvl="0" indent="0" algn="l" rtl="0">
              <a:lnSpc>
                <a:spcPct val="100000"/>
              </a:lnSpc>
              <a:spcBef>
                <a:spcPts val="280"/>
              </a:spcBef>
              <a:spcAft>
                <a:spcPts val="0"/>
              </a:spcAft>
              <a:buSzPts val="1400"/>
              <a:buNone/>
            </a:pPr>
            <a:endParaRPr sz="1400" dirty="0"/>
          </a:p>
          <a:p>
            <a:pPr marL="0" lvl="0" indent="0" algn="l" rtl="0">
              <a:lnSpc>
                <a:spcPct val="100000"/>
              </a:lnSpc>
              <a:spcBef>
                <a:spcPts val="280"/>
              </a:spcBef>
              <a:spcAft>
                <a:spcPts val="0"/>
              </a:spcAft>
              <a:buSzPts val="1400"/>
              <a:buNone/>
            </a:pPr>
            <a:endParaRPr sz="1400" dirty="0"/>
          </a:p>
          <a:p>
            <a:pPr marL="0" lvl="0" indent="0" algn="l" rtl="0">
              <a:lnSpc>
                <a:spcPct val="100000"/>
              </a:lnSpc>
              <a:spcBef>
                <a:spcPts val="280"/>
              </a:spcBef>
              <a:spcAft>
                <a:spcPts val="0"/>
              </a:spcAft>
              <a:buSzPts val="1400"/>
              <a:buNone/>
            </a:pPr>
            <a:endParaRPr sz="1400" dirty="0"/>
          </a:p>
        </p:txBody>
      </p:sp>
      <p:graphicFrame>
        <p:nvGraphicFramePr>
          <p:cNvPr id="2043" name="Google Shape;2043;p60"/>
          <p:cNvGraphicFramePr/>
          <p:nvPr/>
        </p:nvGraphicFramePr>
        <p:xfrm>
          <a:off x="6234953" y="2424953"/>
          <a:ext cx="2909050" cy="2683350"/>
        </p:xfrm>
        <a:graphic>
          <a:graphicData uri="http://schemas.openxmlformats.org/drawingml/2006/table">
            <a:tbl>
              <a:tblPr firstRow="1" bandRow="1">
                <a:noFill/>
                <a:tableStyleId>{4EA8C661-0C53-452B-974B-BE5A31AA6B82}</a:tableStyleId>
              </a:tblPr>
              <a:tblGrid>
                <a:gridCol w="546850">
                  <a:extLst>
                    <a:ext uri="{9D8B030D-6E8A-4147-A177-3AD203B41FA5}">
                      <a16:colId xmlns:a16="http://schemas.microsoft.com/office/drawing/2014/main" val="20000"/>
                    </a:ext>
                  </a:extLst>
                </a:gridCol>
                <a:gridCol w="636500">
                  <a:extLst>
                    <a:ext uri="{9D8B030D-6E8A-4147-A177-3AD203B41FA5}">
                      <a16:colId xmlns:a16="http://schemas.microsoft.com/office/drawing/2014/main" val="20001"/>
                    </a:ext>
                  </a:extLst>
                </a:gridCol>
                <a:gridCol w="493050">
                  <a:extLst>
                    <a:ext uri="{9D8B030D-6E8A-4147-A177-3AD203B41FA5}">
                      <a16:colId xmlns:a16="http://schemas.microsoft.com/office/drawing/2014/main" val="20002"/>
                    </a:ext>
                  </a:extLst>
                </a:gridCol>
                <a:gridCol w="542375">
                  <a:extLst>
                    <a:ext uri="{9D8B030D-6E8A-4147-A177-3AD203B41FA5}">
                      <a16:colId xmlns:a16="http://schemas.microsoft.com/office/drawing/2014/main" val="20003"/>
                    </a:ext>
                  </a:extLst>
                </a:gridCol>
                <a:gridCol w="690275">
                  <a:extLst>
                    <a:ext uri="{9D8B030D-6E8A-4147-A177-3AD203B41FA5}">
                      <a16:colId xmlns:a16="http://schemas.microsoft.com/office/drawing/2014/main" val="20004"/>
                    </a:ext>
                  </a:extLst>
                </a:gridCol>
              </a:tblGrid>
              <a:tr h="373350">
                <a:tc>
                  <a:txBody>
                    <a:bodyPr/>
                    <a:lstStyle/>
                    <a:p>
                      <a:pPr marL="0" marR="0" lvl="0" indent="0" algn="l" rtl="0">
                        <a:spcBef>
                          <a:spcPts val="0"/>
                        </a:spcBef>
                        <a:spcAft>
                          <a:spcPts val="0"/>
                        </a:spcAft>
                        <a:buNone/>
                      </a:pPr>
                      <a:r>
                        <a:rPr lang="en-US" sz="800"/>
                        <a:t>AirTemp</a:t>
                      </a:r>
                      <a:endParaRPr sz="800" b="1"/>
                    </a:p>
                  </a:txBody>
                  <a:tcPr marL="91450" marR="91450" marT="45725" marB="45725"/>
                </a:tc>
                <a:tc>
                  <a:txBody>
                    <a:bodyPr/>
                    <a:lstStyle/>
                    <a:p>
                      <a:pPr marL="0" marR="0" lvl="0" indent="0" algn="l" rtl="0">
                        <a:spcBef>
                          <a:spcPts val="0"/>
                        </a:spcBef>
                        <a:spcAft>
                          <a:spcPts val="0"/>
                        </a:spcAft>
                        <a:buNone/>
                      </a:pPr>
                      <a:r>
                        <a:rPr lang="en-US" sz="800"/>
                        <a:t>Sky</a:t>
                      </a:r>
                      <a:endParaRPr sz="800" b="1"/>
                    </a:p>
                  </a:txBody>
                  <a:tcPr marL="91450" marR="91450" marT="45725" marB="45725"/>
                </a:tc>
                <a:tc>
                  <a:txBody>
                    <a:bodyPr/>
                    <a:lstStyle/>
                    <a:p>
                      <a:pPr marL="0" marR="0" lvl="0" indent="0" algn="l" rtl="0">
                        <a:spcBef>
                          <a:spcPts val="0"/>
                        </a:spcBef>
                        <a:spcAft>
                          <a:spcPts val="0"/>
                        </a:spcAft>
                        <a:buNone/>
                      </a:pPr>
                      <a:r>
                        <a:rPr lang="en-US" sz="800"/>
                        <a:t>Wind</a:t>
                      </a:r>
                      <a:endParaRPr sz="800" b="1"/>
                    </a:p>
                  </a:txBody>
                  <a:tcPr marL="91450" marR="91450" marT="45725" marB="45725"/>
                </a:tc>
                <a:tc>
                  <a:txBody>
                    <a:bodyPr/>
                    <a:lstStyle/>
                    <a:p>
                      <a:pPr marL="0" marR="0" lvl="0" indent="0" algn="l" rtl="0">
                        <a:spcBef>
                          <a:spcPts val="0"/>
                        </a:spcBef>
                        <a:spcAft>
                          <a:spcPts val="0"/>
                        </a:spcAft>
                        <a:buNone/>
                      </a:pPr>
                      <a:r>
                        <a:rPr lang="en-US" sz="800"/>
                        <a:t>Forecast</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Rainy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Breeze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Same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Hot</a:t>
                      </a:r>
                      <a:endParaRPr sz="800"/>
                    </a:p>
                  </a:txBody>
                  <a:tcPr marL="91450" marR="91450" marT="45725" marB="45725"/>
                </a:tc>
                <a:tc>
                  <a:txBody>
                    <a:bodyPr/>
                    <a:lstStyle/>
                    <a:p>
                      <a:pPr marL="0" marR="0" lvl="0" indent="0" algn="l" rtl="0">
                        <a:spcBef>
                          <a:spcPts val="0"/>
                        </a:spcBef>
                        <a:spcAft>
                          <a:spcPts val="0"/>
                        </a:spcAft>
                        <a:buNone/>
                      </a:pPr>
                      <a:r>
                        <a:rPr lang="en-US" sz="800"/>
                        <a:t>Sunny</a:t>
                      </a:r>
                      <a:endParaRPr sz="800"/>
                    </a:p>
                  </a:txBody>
                  <a:tcPr marL="91450" marR="91450" marT="45725" marB="45725"/>
                </a:tc>
                <a:tc>
                  <a:txBody>
                    <a:bodyPr/>
                    <a:lstStyle/>
                    <a:p>
                      <a:pPr marL="0" marR="0" lvl="0" indent="0" algn="l" rtl="0">
                        <a:spcBef>
                          <a:spcPts val="0"/>
                        </a:spcBef>
                        <a:spcAft>
                          <a:spcPts val="0"/>
                        </a:spcAft>
                        <a:buNone/>
                      </a:pPr>
                      <a:r>
                        <a:rPr lang="en-US" sz="800"/>
                        <a:t>Breeze</a:t>
                      </a:r>
                      <a:endParaRPr sz="800"/>
                    </a:p>
                  </a:txBody>
                  <a:tcPr marL="91450" marR="91450" marT="45725" marB="45725"/>
                </a:tc>
                <a:tc>
                  <a:txBody>
                    <a:bodyPr/>
                    <a:lstStyle/>
                    <a:p>
                      <a:pPr marL="0" marR="0" lvl="0" indent="0" algn="l" rtl="0">
                        <a:spcBef>
                          <a:spcPts val="0"/>
                        </a:spcBef>
                        <a:spcAft>
                          <a:spcPts val="0"/>
                        </a:spcAft>
                        <a:buNone/>
                      </a:pPr>
                      <a:r>
                        <a:rPr lang="en-US" sz="800"/>
                        <a:t>Same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Cold</a:t>
                      </a:r>
                      <a:endParaRPr sz="800"/>
                    </a:p>
                  </a:txBody>
                  <a:tcPr marL="91450" marR="91450" marT="45725" marB="45725"/>
                </a:tc>
                <a:tc>
                  <a:txBody>
                    <a:bodyPr/>
                    <a:lstStyle/>
                    <a:p>
                      <a:pPr marL="0" marR="0" lvl="0" indent="0" algn="l" rtl="0">
                        <a:spcBef>
                          <a:spcPts val="0"/>
                        </a:spcBef>
                        <a:spcAft>
                          <a:spcPts val="0"/>
                        </a:spcAft>
                        <a:buNone/>
                      </a:pPr>
                      <a:r>
                        <a:rPr lang="en-US" sz="800"/>
                        <a:t>Rainy</a:t>
                      </a:r>
                      <a:endParaRPr sz="800"/>
                    </a:p>
                  </a:txBody>
                  <a:tcPr marL="91450" marR="91450" marT="45725" marB="45725"/>
                </a:tc>
                <a:tc>
                  <a:txBody>
                    <a:bodyPr/>
                    <a:lstStyle/>
                    <a:p>
                      <a:pPr marL="0" marR="0" lvl="0" indent="0" algn="l" rtl="0">
                        <a:spcBef>
                          <a:spcPts val="0"/>
                        </a:spcBef>
                        <a:spcAft>
                          <a:spcPts val="0"/>
                        </a:spcAft>
                        <a:buNone/>
                      </a:pPr>
                      <a:r>
                        <a:rPr lang="en-US" sz="800"/>
                        <a:t>Strong</a:t>
                      </a:r>
                      <a:endParaRPr sz="800"/>
                    </a:p>
                  </a:txBody>
                  <a:tcPr marL="91450" marR="91450" marT="45725" marB="45725"/>
                </a:tc>
                <a:tc>
                  <a:txBody>
                    <a:bodyPr/>
                    <a:lstStyle/>
                    <a:p>
                      <a:pPr marL="0" marR="0" lvl="0" indent="0" algn="l" rtl="0">
                        <a:spcBef>
                          <a:spcPts val="0"/>
                        </a:spcBef>
                        <a:spcAft>
                          <a:spcPts val="0"/>
                        </a:spcAft>
                        <a:buNone/>
                      </a:pPr>
                      <a:r>
                        <a:rPr lang="en-US" sz="800"/>
                        <a:t>Change</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Warm</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Sunny</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Strong</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Change</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Warm</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Rainy</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Breeze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a:t>Same</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graphicFrame>
        <p:nvGraphicFramePr>
          <p:cNvPr id="2044" name="Google Shape;2044;p60"/>
          <p:cNvGraphicFramePr/>
          <p:nvPr/>
        </p:nvGraphicFramePr>
        <p:xfrm>
          <a:off x="4876800" y="2424953"/>
          <a:ext cx="1286525" cy="2683350"/>
        </p:xfrm>
        <a:graphic>
          <a:graphicData uri="http://schemas.openxmlformats.org/drawingml/2006/table">
            <a:tbl>
              <a:tblPr firstRow="1" bandRow="1">
                <a:noFill/>
                <a:tableStyleId>{4EA8C661-0C53-452B-974B-BE5A31AA6B82}</a:tableStyleId>
              </a:tblPr>
              <a:tblGrid>
                <a:gridCol w="592450">
                  <a:extLst>
                    <a:ext uri="{9D8B030D-6E8A-4147-A177-3AD203B41FA5}">
                      <a16:colId xmlns:a16="http://schemas.microsoft.com/office/drawing/2014/main" val="20000"/>
                    </a:ext>
                  </a:extLst>
                </a:gridCol>
                <a:gridCol w="694075">
                  <a:extLst>
                    <a:ext uri="{9D8B030D-6E8A-4147-A177-3AD203B41FA5}">
                      <a16:colId xmlns:a16="http://schemas.microsoft.com/office/drawing/2014/main" val="20001"/>
                    </a:ext>
                  </a:extLst>
                </a:gridCol>
              </a:tblGrid>
              <a:tr h="373350">
                <a:tc>
                  <a:txBody>
                    <a:bodyPr/>
                    <a:lstStyle/>
                    <a:p>
                      <a:pPr marL="0" marR="0" lvl="0" indent="0" algn="l" rtl="0">
                        <a:spcBef>
                          <a:spcPts val="0"/>
                        </a:spcBef>
                        <a:spcAft>
                          <a:spcPts val="0"/>
                        </a:spcAft>
                        <a:buNone/>
                      </a:pPr>
                      <a:r>
                        <a:rPr lang="en-US" sz="800"/>
                        <a:t>Humidity</a:t>
                      </a:r>
                      <a:endParaRPr sz="800" b="1"/>
                    </a:p>
                  </a:txBody>
                  <a:tcPr marL="91450" marR="91450" marT="45725" marB="45725"/>
                </a:tc>
                <a:tc>
                  <a:txBody>
                    <a:bodyPr/>
                    <a:lstStyle/>
                    <a:p>
                      <a:pPr marL="0" marR="0" lvl="0" indent="0" algn="l" rtl="0">
                        <a:spcBef>
                          <a:spcPts val="0"/>
                        </a:spcBef>
                        <a:spcAft>
                          <a:spcPts val="0"/>
                        </a:spcAft>
                        <a:buNone/>
                      </a:pPr>
                      <a:r>
                        <a:rPr lang="en-US" sz="800"/>
                        <a:t>Enjoy</a:t>
                      </a:r>
                      <a:endParaRPr/>
                    </a:p>
                    <a:p>
                      <a:pPr marL="0" marR="0" lvl="0" indent="0" algn="l" rtl="0">
                        <a:spcBef>
                          <a:spcPts val="0"/>
                        </a:spcBef>
                        <a:spcAft>
                          <a:spcPts val="0"/>
                        </a:spcAft>
                        <a:buNone/>
                      </a:pPr>
                      <a:r>
                        <a:rPr lang="en-US" sz="800"/>
                        <a:t>Sport?</a:t>
                      </a:r>
                      <a:endParaRPr sz="800" b="1" i="1"/>
                    </a:p>
                  </a:txBody>
                  <a:tcPr marL="91450" marR="91450" marT="45725" marB="45725"/>
                </a:tc>
                <a:extLst>
                  <a:ext uri="{0D108BD9-81ED-4DB2-BD59-A6C34878D82A}">
                    <a16:rowId xmlns:a16="http://schemas.microsoft.com/office/drawing/2014/main" val="10000"/>
                  </a:ext>
                </a:extLst>
              </a:tr>
              <a:tr h="288750">
                <a:tc>
                  <a:txBody>
                    <a:bodyPr/>
                    <a:lstStyle/>
                    <a:p>
                      <a:pPr marL="0" marR="0" lvl="0" indent="0" algn="l" rtl="0">
                        <a:spcBef>
                          <a:spcPts val="0"/>
                        </a:spcBef>
                        <a:spcAft>
                          <a:spcPts val="0"/>
                        </a:spcAft>
                        <a:buNone/>
                      </a:pPr>
                      <a:r>
                        <a:rPr lang="en-US" sz="800" dirty="0">
                          <a:solidFill>
                            <a:srgbClr val="0070C0"/>
                          </a:solidFill>
                        </a:rPr>
                        <a:t>85</a:t>
                      </a:r>
                      <a:endParaRPr sz="800" dirty="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1"/>
                  </a:ext>
                </a:extLst>
              </a:tr>
              <a:tr h="288750">
                <a:tc>
                  <a:txBody>
                    <a:bodyPr/>
                    <a:lstStyle/>
                    <a:p>
                      <a:pPr marL="0" marR="0" lvl="0" indent="0" algn="l" rtl="0">
                        <a:spcBef>
                          <a:spcPts val="0"/>
                        </a:spcBef>
                        <a:spcAft>
                          <a:spcPts val="0"/>
                        </a:spcAft>
                        <a:buNone/>
                      </a:pPr>
                      <a:r>
                        <a:rPr lang="en-US" sz="800"/>
                        <a:t>80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2"/>
                  </a:ext>
                </a:extLst>
              </a:tr>
              <a:tr h="288750">
                <a:tc>
                  <a:txBody>
                    <a:bodyPr/>
                    <a:lstStyle/>
                    <a:p>
                      <a:pPr marL="0" marR="0" lvl="0" indent="0" algn="l" rtl="0">
                        <a:spcBef>
                          <a:spcPts val="0"/>
                        </a:spcBef>
                        <a:spcAft>
                          <a:spcPts val="0"/>
                        </a:spcAft>
                        <a:buNone/>
                      </a:pPr>
                      <a:r>
                        <a:rPr lang="en-US" sz="800"/>
                        <a:t>70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3"/>
                  </a:ext>
                </a:extLst>
              </a:tr>
              <a:tr h="288750">
                <a:tc>
                  <a:txBody>
                    <a:bodyPr/>
                    <a:lstStyle/>
                    <a:p>
                      <a:pPr marL="0" marR="0" lvl="0" indent="0" algn="l" rtl="0">
                        <a:spcBef>
                          <a:spcPts val="0"/>
                        </a:spcBef>
                        <a:spcAft>
                          <a:spcPts val="0"/>
                        </a:spcAft>
                        <a:buNone/>
                      </a:pPr>
                      <a:r>
                        <a:rPr lang="en-US" sz="800">
                          <a:solidFill>
                            <a:srgbClr val="0070C0"/>
                          </a:solidFill>
                        </a:rPr>
                        <a:t>83</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4"/>
                  </a:ext>
                </a:extLst>
              </a:tr>
              <a:tr h="288750">
                <a:tc>
                  <a:txBody>
                    <a:bodyPr/>
                    <a:lstStyle/>
                    <a:p>
                      <a:pPr marL="0" marR="0" lvl="0" indent="0" algn="l" rtl="0">
                        <a:spcBef>
                          <a:spcPts val="0"/>
                        </a:spcBef>
                        <a:spcAft>
                          <a:spcPts val="0"/>
                        </a:spcAft>
                        <a:buNone/>
                      </a:pPr>
                      <a:r>
                        <a:rPr lang="en-US" sz="800"/>
                        <a:t>90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5"/>
                  </a:ext>
                </a:extLst>
              </a:tr>
              <a:tr h="288750">
                <a:tc>
                  <a:txBody>
                    <a:bodyPr/>
                    <a:lstStyle/>
                    <a:p>
                      <a:pPr marL="0" marR="0" lvl="0" indent="0" algn="l" rtl="0">
                        <a:spcBef>
                          <a:spcPts val="0"/>
                        </a:spcBef>
                        <a:spcAft>
                          <a:spcPts val="0"/>
                        </a:spcAft>
                        <a:buNone/>
                      </a:pPr>
                      <a:r>
                        <a:rPr lang="en-US" sz="800"/>
                        <a:t>50</a:t>
                      </a:r>
                      <a:endParaRPr sz="800"/>
                    </a:p>
                  </a:txBody>
                  <a:tcPr marL="91450" marR="91450" marT="45725" marB="45725"/>
                </a:tc>
                <a:tc>
                  <a:txBody>
                    <a:bodyPr/>
                    <a:lstStyle/>
                    <a:p>
                      <a:pPr marL="0" marR="0" lvl="0" indent="0" algn="l" rtl="0">
                        <a:spcBef>
                          <a:spcPts val="0"/>
                        </a:spcBef>
                        <a:spcAft>
                          <a:spcPts val="0"/>
                        </a:spcAft>
                        <a:buNone/>
                      </a:pPr>
                      <a:r>
                        <a:rPr lang="en-US" sz="800"/>
                        <a:t>No</a:t>
                      </a:r>
                      <a:endParaRPr sz="800"/>
                    </a:p>
                  </a:txBody>
                  <a:tcPr marL="91450" marR="91450" marT="45725" marB="45725"/>
                </a:tc>
                <a:extLst>
                  <a:ext uri="{0D108BD9-81ED-4DB2-BD59-A6C34878D82A}">
                    <a16:rowId xmlns:a16="http://schemas.microsoft.com/office/drawing/2014/main" val="10006"/>
                  </a:ext>
                </a:extLst>
              </a:tr>
              <a:tr h="288750">
                <a:tc>
                  <a:txBody>
                    <a:bodyPr/>
                    <a:lstStyle/>
                    <a:p>
                      <a:pPr marL="0" marR="0" lvl="0" indent="0" algn="l" rtl="0">
                        <a:spcBef>
                          <a:spcPts val="0"/>
                        </a:spcBef>
                        <a:spcAft>
                          <a:spcPts val="0"/>
                        </a:spcAft>
                        <a:buNone/>
                      </a:pPr>
                      <a:r>
                        <a:rPr lang="en-US" sz="800">
                          <a:solidFill>
                            <a:srgbClr val="0070C0"/>
                          </a:solidFill>
                        </a:rPr>
                        <a:t>85</a:t>
                      </a:r>
                      <a:endParaRPr sz="800">
                        <a:solidFill>
                          <a:srgbClr val="0070C0"/>
                        </a:solidFill>
                      </a:endParaRPr>
                    </a:p>
                  </a:txBody>
                  <a:tcPr marL="91450" marR="91450" marT="45725" marB="45725"/>
                </a:tc>
                <a:tc>
                  <a:txBody>
                    <a:bodyPr/>
                    <a:lstStyle/>
                    <a:p>
                      <a:pPr marL="0" marR="0" lvl="0" indent="0" algn="l" rtl="0">
                        <a:spcBef>
                          <a:spcPts val="0"/>
                        </a:spcBef>
                        <a:spcAft>
                          <a:spcPts val="0"/>
                        </a:spcAft>
                        <a:buNone/>
                      </a:pPr>
                      <a:r>
                        <a:rPr lang="en-US" sz="800">
                          <a:solidFill>
                            <a:srgbClr val="0070C0"/>
                          </a:solidFill>
                        </a:rPr>
                        <a:t>Yes</a:t>
                      </a:r>
                      <a:endParaRPr sz="800">
                        <a:solidFill>
                          <a:srgbClr val="0070C0"/>
                        </a:solidFill>
                      </a:endParaRPr>
                    </a:p>
                  </a:txBody>
                  <a:tcPr marL="91450" marR="91450" marT="45725" marB="45725"/>
                </a:tc>
                <a:extLst>
                  <a:ext uri="{0D108BD9-81ED-4DB2-BD59-A6C34878D82A}">
                    <a16:rowId xmlns:a16="http://schemas.microsoft.com/office/drawing/2014/main" val="10007"/>
                  </a:ext>
                </a:extLst>
              </a:tr>
              <a:tr h="288750">
                <a:tc>
                  <a:txBody>
                    <a:bodyPr/>
                    <a:lstStyle/>
                    <a:p>
                      <a:pPr marL="0" marR="0" lvl="0" indent="0" algn="l" rtl="0">
                        <a:spcBef>
                          <a:spcPts val="0"/>
                        </a:spcBef>
                        <a:spcAft>
                          <a:spcPts val="0"/>
                        </a:spcAft>
                        <a:buNone/>
                      </a:pPr>
                      <a:r>
                        <a:rPr lang="en-US" sz="800"/>
                        <a:t>60</a:t>
                      </a:r>
                      <a:endParaRPr sz="800"/>
                    </a:p>
                  </a:txBody>
                  <a:tcPr marL="91450" marR="91450" marT="45725" marB="45725">
                    <a:solidFill>
                      <a:schemeClr val="lt2"/>
                    </a:solidFill>
                  </a:tcPr>
                </a:tc>
                <a:tc>
                  <a:txBody>
                    <a:bodyPr/>
                    <a:lstStyle/>
                    <a:p>
                      <a:pPr marL="0" marR="0" lvl="0" indent="0" algn="l" rtl="0">
                        <a:spcBef>
                          <a:spcPts val="0"/>
                        </a:spcBef>
                        <a:spcAft>
                          <a:spcPts val="0"/>
                        </a:spcAft>
                        <a:buNone/>
                      </a:pPr>
                      <a:r>
                        <a:rPr lang="en-US" sz="800" dirty="0"/>
                        <a:t>????</a:t>
                      </a:r>
                      <a:endParaRPr sz="800" dirty="0"/>
                    </a:p>
                  </a:txBody>
                  <a:tcPr marL="91450" marR="91450" marT="45725" marB="45725">
                    <a:solidFill>
                      <a:schemeClr val="lt2"/>
                    </a:solidFill>
                  </a:tcPr>
                </a:tc>
                <a:extLst>
                  <a:ext uri="{0D108BD9-81ED-4DB2-BD59-A6C34878D82A}">
                    <a16:rowId xmlns:a16="http://schemas.microsoft.com/office/drawing/2014/main" val="10008"/>
                  </a:ext>
                </a:extLst>
              </a:tr>
            </a:tbl>
          </a:graphicData>
        </a:graphic>
      </p:graphicFrame>
      <p:sp>
        <p:nvSpPr>
          <p:cNvPr id="2045" name="Google Shape;2045;p60"/>
          <p:cNvSpPr txBox="1">
            <a:spLocks noGrp="1"/>
          </p:cNvSpPr>
          <p:nvPr>
            <p:ph type="body" idx="2"/>
          </p:nvPr>
        </p:nvSpPr>
        <p:spPr>
          <a:xfrm>
            <a:off x="304800" y="589597"/>
            <a:ext cx="6324600" cy="609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chemeClr val="dk1"/>
              </a:buClr>
              <a:buSzPts val="2000"/>
              <a:buNone/>
            </a:pPr>
            <a:r>
              <a:rPr lang="en-US" sz="2000"/>
              <a:t>Example: Play Tennis</a:t>
            </a:r>
            <a:endParaRPr sz="2000"/>
          </a:p>
        </p:txBody>
      </p:sp>
      <p:sp>
        <p:nvSpPr>
          <p:cNvPr id="2046" name="Google Shape;2046;p60"/>
          <p:cNvSpPr/>
          <p:nvPr/>
        </p:nvSpPr>
        <p:spPr>
          <a:xfrm>
            <a:off x="26937" y="3105251"/>
            <a:ext cx="4778231" cy="5981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2047" name="Google Shape;2047;p60"/>
          <p:cNvSpPr/>
          <p:nvPr/>
        </p:nvSpPr>
        <p:spPr>
          <a:xfrm>
            <a:off x="4038600" y="860643"/>
            <a:ext cx="51816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2048" name="Google Shape;2048;p60"/>
          <p:cNvCxnSpPr>
            <a:stCxn id="2047" idx="2"/>
          </p:cNvCxnSpPr>
          <p:nvPr/>
        </p:nvCxnSpPr>
        <p:spPr>
          <a:xfrm flipH="1">
            <a:off x="5029200" y="1199197"/>
            <a:ext cx="1600200" cy="1225800"/>
          </a:xfrm>
          <a:prstGeom prst="straightConnector1">
            <a:avLst/>
          </a:prstGeom>
          <a:noFill/>
          <a:ln w="9525" cap="flat" cmpd="sng">
            <a:solidFill>
              <a:schemeClr val="dk1"/>
            </a:solidFill>
            <a:prstDash val="solid"/>
            <a:round/>
            <a:headEnd type="none" w="sm" len="sm"/>
            <a:tailEnd type="triangle" w="med" len="med"/>
          </a:ln>
        </p:spPr>
      </p:cxnSp>
      <p:sp>
        <p:nvSpPr>
          <p:cNvPr id="2049" name="Google Shape;2049;p60"/>
          <p:cNvSpPr/>
          <p:nvPr/>
        </p:nvSpPr>
        <p:spPr>
          <a:xfrm>
            <a:off x="0" y="3804686"/>
            <a:ext cx="4114800" cy="5981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61"/>
          <p:cNvSpPr txBox="1">
            <a:spLocks noGrp="1"/>
          </p:cNvSpPr>
          <p:nvPr>
            <p:ph type="body" idx="2"/>
          </p:nvPr>
        </p:nvSpPr>
        <p:spPr>
          <a:xfrm>
            <a:off x="304800" y="589597"/>
            <a:ext cx="7543800" cy="609600"/>
          </a:xfrm>
          <a:prstGeom prst="rect">
            <a:avLst/>
          </a:prstGeom>
          <a:noFill/>
          <a:ln>
            <a:noFill/>
          </a:ln>
        </p:spPr>
        <p:txBody>
          <a:bodyPr spcFirstLastPara="1" wrap="square" lIns="91425" tIns="45700" rIns="91425" bIns="45700" anchor="ctr" anchorCtr="0">
            <a:noAutofit/>
          </a:bodyPr>
          <a:lstStyle/>
          <a:p>
            <a:pPr marL="271463" lvl="0" indent="-42863" algn="l" rtl="0">
              <a:lnSpc>
                <a:spcPct val="100000"/>
              </a:lnSpc>
              <a:spcBef>
                <a:spcPts val="0"/>
              </a:spcBef>
              <a:spcAft>
                <a:spcPts val="0"/>
              </a:spcAft>
              <a:buClr>
                <a:srgbClr val="000000"/>
              </a:buClr>
              <a:buSzPts val="3600"/>
              <a:buNone/>
            </a:pPr>
            <a:r>
              <a:rPr lang="en-US" sz="2400">
                <a:solidFill>
                  <a:srgbClr val="000000"/>
                </a:solidFill>
              </a:rPr>
              <a:t>Additional Exercises – For Student’s Practice</a:t>
            </a:r>
            <a:endParaRPr/>
          </a:p>
        </p:txBody>
      </p:sp>
      <p:sp>
        <p:nvSpPr>
          <p:cNvPr id="2055" name="Google Shape;2055;p61"/>
          <p:cNvSpPr/>
          <p:nvPr/>
        </p:nvSpPr>
        <p:spPr>
          <a:xfrm>
            <a:off x="314793" y="1524000"/>
            <a:ext cx="8372008" cy="167674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None/>
            </a:pPr>
            <a:r>
              <a:rPr lang="en-US" sz="1800" b="0" i="0" u="none" strike="noStrike" cap="none">
                <a:solidFill>
                  <a:srgbClr val="000000"/>
                </a:solidFill>
                <a:latin typeface="Arial"/>
                <a:ea typeface="Arial"/>
                <a:cs typeface="Arial"/>
                <a:sym typeface="Arial"/>
              </a:rPr>
              <a:t>As a part of efforts to improve students’ performance in the exams, you have been given the data showing  number of study hours spent by students, their gender and   their final results as pass or fail. Using this sample dataset, apply Naïve Bayes classification technique, to classify the below test case: </a:t>
            </a:r>
            <a:endParaRPr/>
          </a:p>
          <a:p>
            <a:pPr marL="0" marR="0" lvl="0" indent="0" algn="l" rtl="0">
              <a:lnSpc>
                <a:spcPct val="107000"/>
              </a:lnSpc>
              <a:spcBef>
                <a:spcPts val="800"/>
              </a:spcBef>
              <a:spcAft>
                <a:spcPts val="0"/>
              </a:spcAft>
              <a:buClr>
                <a:srgbClr val="000000"/>
              </a:buClr>
              <a:buSzPts val="1100"/>
              <a:buFont typeface="Arial"/>
              <a:buNone/>
            </a:pPr>
            <a:r>
              <a:rPr lang="en-US" sz="1800" b="1" i="0" u="none" strike="noStrike" cap="none">
                <a:solidFill>
                  <a:srgbClr val="000000"/>
                </a:solidFill>
                <a:latin typeface="Arial"/>
                <a:ea typeface="Arial"/>
                <a:cs typeface="Arial"/>
                <a:sym typeface="Arial"/>
              </a:rPr>
              <a:t>{No of study hours = 3.5, Gender=”male”} either as “Pass”, or “Fail”.</a:t>
            </a:r>
            <a:endParaRPr sz="1800" b="1" i="0" u="none" strike="noStrike" cap="none">
              <a:solidFill>
                <a:srgbClr val="000000"/>
              </a:solidFill>
              <a:latin typeface="Arial"/>
              <a:ea typeface="Arial"/>
              <a:cs typeface="Arial"/>
              <a:sym typeface="Arial"/>
            </a:endParaRPr>
          </a:p>
        </p:txBody>
      </p:sp>
      <p:graphicFrame>
        <p:nvGraphicFramePr>
          <p:cNvPr id="2056" name="Google Shape;2056;p61"/>
          <p:cNvGraphicFramePr/>
          <p:nvPr/>
        </p:nvGraphicFramePr>
        <p:xfrm>
          <a:off x="5954843" y="3352800"/>
          <a:ext cx="3200400" cy="2979987"/>
        </p:xfrm>
        <a:graphic>
          <a:graphicData uri="http://schemas.openxmlformats.org/drawingml/2006/table">
            <a:tbl>
              <a:tblPr firstRow="1" firstCol="1" bandRow="1">
                <a:noFill/>
                <a:tableStyleId>{22794A42-4438-4A3E-B062-442B36CB0648}</a:tableStyleId>
              </a:tblPr>
              <a:tblGrid>
                <a:gridCol w="1371600">
                  <a:extLst>
                    <a:ext uri="{9D8B030D-6E8A-4147-A177-3AD203B41FA5}">
                      <a16:colId xmlns:a16="http://schemas.microsoft.com/office/drawing/2014/main" val="20000"/>
                    </a:ext>
                  </a:extLst>
                </a:gridCol>
                <a:gridCol w="996700">
                  <a:extLst>
                    <a:ext uri="{9D8B030D-6E8A-4147-A177-3AD203B41FA5}">
                      <a16:colId xmlns:a16="http://schemas.microsoft.com/office/drawing/2014/main" val="20001"/>
                    </a:ext>
                  </a:extLst>
                </a:gridCol>
                <a:gridCol w="832100">
                  <a:extLst>
                    <a:ext uri="{9D8B030D-6E8A-4147-A177-3AD203B41FA5}">
                      <a16:colId xmlns:a16="http://schemas.microsoft.com/office/drawing/2014/main" val="20002"/>
                    </a:ext>
                  </a:extLst>
                </a:gridCol>
              </a:tblGrid>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No of study hours</a:t>
                      </a:r>
                      <a:endParaRPr sz="1400">
                        <a:latin typeface="Arial"/>
                        <a:ea typeface="Arial"/>
                        <a:cs typeface="Arial"/>
                        <a:sym typeface="Arial"/>
                      </a:endParaRPr>
                    </a:p>
                  </a:txBody>
                  <a:tcPr marL="68575" marR="68575" marT="0" marB="0">
                    <a:solidFill>
                      <a:srgbClr val="F2F2F2"/>
                    </a:solidFill>
                  </a:tcPr>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Gender</a:t>
                      </a:r>
                      <a:endParaRPr sz="1400">
                        <a:latin typeface="Arial"/>
                        <a:ea typeface="Arial"/>
                        <a:cs typeface="Arial"/>
                        <a:sym typeface="Arial"/>
                      </a:endParaRPr>
                    </a:p>
                  </a:txBody>
                  <a:tcPr marL="68575" marR="68575" marT="0" marB="0">
                    <a:solidFill>
                      <a:srgbClr val="F2F2F2"/>
                    </a:solidFill>
                  </a:tcPr>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Final result</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0"/>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4.5</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1"/>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7</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2"/>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2</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3"/>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4</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4"/>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2.5</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5"/>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3</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6"/>
                  </a:ext>
                </a:extLst>
              </a:tr>
              <a:tr h="320675">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8.3</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7"/>
                  </a:ext>
                </a:extLst>
              </a:tr>
              <a:tr h="360675">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8</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8"/>
                  </a:ext>
                </a:extLst>
              </a:tr>
              <a:tr h="203200">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9</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9"/>
                  </a:ext>
                </a:extLst>
              </a:tr>
            </a:tbl>
          </a:graphicData>
        </a:graphic>
      </p:graphicFrame>
      <p:sp>
        <p:nvSpPr>
          <p:cNvPr id="2057" name="Google Shape;2057;p61"/>
          <p:cNvSpPr/>
          <p:nvPr/>
        </p:nvSpPr>
        <p:spPr>
          <a:xfrm>
            <a:off x="609600" y="3962400"/>
            <a:ext cx="5181600" cy="338554"/>
          </a:xfrm>
          <a:prstGeom prst="rect">
            <a:avLst/>
          </a:prstGeom>
          <a:blipFill rotWithShape="1">
            <a:blip r:embed="rId3">
              <a:alphaModFix/>
            </a:blip>
            <a:stretch>
              <a:fillRect l="-587" t="-5356"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2058" name="Google Shape;2058;p61"/>
          <p:cNvCxnSpPr/>
          <p:nvPr/>
        </p:nvCxnSpPr>
        <p:spPr>
          <a:xfrm rot="10800000" flipH="1">
            <a:off x="5257800" y="3657600"/>
            <a:ext cx="914400" cy="457201"/>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62"/>
          <p:cNvSpPr txBox="1">
            <a:spLocks noGrp="1"/>
          </p:cNvSpPr>
          <p:nvPr>
            <p:ph type="body" idx="2"/>
          </p:nvPr>
        </p:nvSpPr>
        <p:spPr>
          <a:xfrm>
            <a:off x="304800" y="589597"/>
            <a:ext cx="7543800" cy="609600"/>
          </a:xfrm>
          <a:prstGeom prst="rect">
            <a:avLst/>
          </a:prstGeom>
          <a:noFill/>
          <a:ln>
            <a:noFill/>
          </a:ln>
        </p:spPr>
        <p:txBody>
          <a:bodyPr spcFirstLastPara="1" wrap="square" lIns="91425" tIns="45700" rIns="91425" bIns="45700" anchor="ctr" anchorCtr="0">
            <a:noAutofit/>
          </a:bodyPr>
          <a:lstStyle/>
          <a:p>
            <a:pPr marL="271463" lvl="0" indent="-42863" algn="l" rtl="0">
              <a:lnSpc>
                <a:spcPct val="100000"/>
              </a:lnSpc>
              <a:spcBef>
                <a:spcPts val="0"/>
              </a:spcBef>
              <a:spcAft>
                <a:spcPts val="0"/>
              </a:spcAft>
              <a:buClr>
                <a:srgbClr val="000000"/>
              </a:buClr>
              <a:buSzPts val="3600"/>
              <a:buNone/>
            </a:pPr>
            <a:r>
              <a:rPr lang="en-US" sz="2400">
                <a:solidFill>
                  <a:srgbClr val="000000"/>
                </a:solidFill>
              </a:rPr>
              <a:t>Additional Exercises – For Student’s Practice</a:t>
            </a:r>
            <a:endParaRPr/>
          </a:p>
        </p:txBody>
      </p:sp>
      <p:graphicFrame>
        <p:nvGraphicFramePr>
          <p:cNvPr id="2064" name="Google Shape;2064;p62"/>
          <p:cNvGraphicFramePr/>
          <p:nvPr/>
        </p:nvGraphicFramePr>
        <p:xfrm>
          <a:off x="5954843" y="3352800"/>
          <a:ext cx="3200400" cy="2979987"/>
        </p:xfrm>
        <a:graphic>
          <a:graphicData uri="http://schemas.openxmlformats.org/drawingml/2006/table">
            <a:tbl>
              <a:tblPr firstRow="1" firstCol="1" bandRow="1">
                <a:noFill/>
                <a:tableStyleId>{22794A42-4438-4A3E-B062-442B36CB0648}</a:tableStyleId>
              </a:tblPr>
              <a:tblGrid>
                <a:gridCol w="1371600">
                  <a:extLst>
                    <a:ext uri="{9D8B030D-6E8A-4147-A177-3AD203B41FA5}">
                      <a16:colId xmlns:a16="http://schemas.microsoft.com/office/drawing/2014/main" val="20000"/>
                    </a:ext>
                  </a:extLst>
                </a:gridCol>
                <a:gridCol w="996700">
                  <a:extLst>
                    <a:ext uri="{9D8B030D-6E8A-4147-A177-3AD203B41FA5}">
                      <a16:colId xmlns:a16="http://schemas.microsoft.com/office/drawing/2014/main" val="20001"/>
                    </a:ext>
                  </a:extLst>
                </a:gridCol>
                <a:gridCol w="832100">
                  <a:extLst>
                    <a:ext uri="{9D8B030D-6E8A-4147-A177-3AD203B41FA5}">
                      <a16:colId xmlns:a16="http://schemas.microsoft.com/office/drawing/2014/main" val="20002"/>
                    </a:ext>
                  </a:extLst>
                </a:gridCol>
              </a:tblGrid>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No of study hours</a:t>
                      </a:r>
                      <a:endParaRPr sz="1400">
                        <a:latin typeface="Arial"/>
                        <a:ea typeface="Arial"/>
                        <a:cs typeface="Arial"/>
                        <a:sym typeface="Arial"/>
                      </a:endParaRPr>
                    </a:p>
                  </a:txBody>
                  <a:tcPr marL="68575" marR="68575" marT="0" marB="0">
                    <a:solidFill>
                      <a:srgbClr val="F2F2F2"/>
                    </a:solidFill>
                  </a:tcPr>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Gender</a:t>
                      </a:r>
                      <a:endParaRPr sz="1400">
                        <a:latin typeface="Arial"/>
                        <a:ea typeface="Arial"/>
                        <a:cs typeface="Arial"/>
                        <a:sym typeface="Arial"/>
                      </a:endParaRPr>
                    </a:p>
                  </a:txBody>
                  <a:tcPr marL="68575" marR="68575" marT="0" marB="0">
                    <a:solidFill>
                      <a:srgbClr val="F2F2F2"/>
                    </a:solidFill>
                  </a:tcPr>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Final result</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0"/>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4.5</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1"/>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7</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2"/>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2</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3"/>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4</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4"/>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2.5</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5"/>
                  </a:ext>
                </a:extLst>
              </a:tr>
              <a:tr h="203200">
                <a:tc>
                  <a:txBody>
                    <a:bodyPr/>
                    <a:lstStyle/>
                    <a:p>
                      <a:pPr marL="0" marR="0" lvl="0" indent="0" algn="ctr" rtl="0">
                        <a:lnSpc>
                          <a:spcPct val="107000"/>
                        </a:lnSpc>
                        <a:spcBef>
                          <a:spcPts val="0"/>
                        </a:spcBef>
                        <a:spcAft>
                          <a:spcPts val="0"/>
                        </a:spcAft>
                        <a:buNone/>
                      </a:pPr>
                      <a:r>
                        <a:rPr lang="en-US" sz="1600">
                          <a:latin typeface="Arial"/>
                          <a:ea typeface="Arial"/>
                          <a:cs typeface="Arial"/>
                          <a:sym typeface="Arial"/>
                        </a:rPr>
                        <a:t>3</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07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6"/>
                  </a:ext>
                </a:extLst>
              </a:tr>
              <a:tr h="320675">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8.3</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Fail</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7"/>
                  </a:ext>
                </a:extLst>
              </a:tr>
              <a:tr h="360675">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8</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Female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8"/>
                  </a:ext>
                </a:extLst>
              </a:tr>
              <a:tr h="203200">
                <a:tc>
                  <a:txBody>
                    <a:bodyPr/>
                    <a:lstStyle/>
                    <a:p>
                      <a:pPr marL="0" marR="0" lvl="0" indent="0" algn="ctr" rtl="0">
                        <a:lnSpc>
                          <a:spcPct val="115000"/>
                        </a:lnSpc>
                        <a:spcBef>
                          <a:spcPts val="0"/>
                        </a:spcBef>
                        <a:spcAft>
                          <a:spcPts val="0"/>
                        </a:spcAft>
                        <a:buNone/>
                      </a:pPr>
                      <a:r>
                        <a:rPr lang="en-US" sz="1600">
                          <a:latin typeface="Arial"/>
                          <a:ea typeface="Arial"/>
                          <a:cs typeface="Arial"/>
                          <a:sym typeface="Arial"/>
                        </a:rPr>
                        <a:t>9</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Male</a:t>
                      </a:r>
                      <a:endParaRPr sz="1400">
                        <a:latin typeface="Arial"/>
                        <a:ea typeface="Arial"/>
                        <a:cs typeface="Arial"/>
                        <a:sym typeface="Arial"/>
                      </a:endParaRPr>
                    </a:p>
                  </a:txBody>
                  <a:tcPr marL="68575" marR="68575" marT="0" marB="0"/>
                </a:tc>
                <a:tc>
                  <a:txBody>
                    <a:bodyPr/>
                    <a:lstStyle/>
                    <a:p>
                      <a:pPr marL="0" marR="0" lvl="0" indent="0" algn="just" rtl="0">
                        <a:lnSpc>
                          <a:spcPct val="115000"/>
                        </a:lnSpc>
                        <a:spcBef>
                          <a:spcPts val="0"/>
                        </a:spcBef>
                        <a:spcAft>
                          <a:spcPts val="0"/>
                        </a:spcAft>
                        <a:buNone/>
                      </a:pPr>
                      <a:r>
                        <a:rPr lang="en-US" sz="1600">
                          <a:latin typeface="Arial"/>
                          <a:ea typeface="Arial"/>
                          <a:cs typeface="Arial"/>
                          <a:sym typeface="Arial"/>
                        </a:rPr>
                        <a:t>Pass</a:t>
                      </a:r>
                      <a:endParaRPr sz="1400">
                        <a:latin typeface="Arial"/>
                        <a:ea typeface="Arial"/>
                        <a:cs typeface="Arial"/>
                        <a:sym typeface="Arial"/>
                      </a:endParaRPr>
                    </a:p>
                  </a:txBody>
                  <a:tcPr marL="68575" marR="68575" marT="0" marB="0">
                    <a:solidFill>
                      <a:srgbClr val="F2F2F2"/>
                    </a:solidFill>
                  </a:tcPr>
                </a:tc>
                <a:extLst>
                  <a:ext uri="{0D108BD9-81ED-4DB2-BD59-A6C34878D82A}">
                    <a16:rowId xmlns:a16="http://schemas.microsoft.com/office/drawing/2014/main" val="10009"/>
                  </a:ext>
                </a:extLst>
              </a:tr>
            </a:tbl>
          </a:graphicData>
        </a:graphic>
      </p:graphicFrame>
      <p:sp>
        <p:nvSpPr>
          <p:cNvPr id="2065" name="Google Shape;2065;p62"/>
          <p:cNvSpPr txBox="1">
            <a:spLocks noGrp="1"/>
          </p:cNvSpPr>
          <p:nvPr>
            <p:ph type="body" idx="1"/>
          </p:nvPr>
        </p:nvSpPr>
        <p:spPr>
          <a:xfrm>
            <a:off x="304800" y="1371600"/>
            <a:ext cx="8229600" cy="525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i="1"/>
              <a:t>P(Pass | X) = P(X | Pass). P(Pass) / P(X)</a:t>
            </a:r>
            <a:endParaRPr/>
          </a:p>
          <a:p>
            <a:pPr marL="0" lvl="0" indent="0" algn="l" rtl="0">
              <a:lnSpc>
                <a:spcPct val="100000"/>
              </a:lnSpc>
              <a:spcBef>
                <a:spcPts val="280"/>
              </a:spcBef>
              <a:spcAft>
                <a:spcPts val="0"/>
              </a:spcAft>
              <a:buSzPts val="1400"/>
              <a:buNone/>
            </a:pPr>
            <a:r>
              <a:rPr lang="en-US" sz="1400" i="1"/>
              <a:t>= P(X | Pass). P(Pass)</a:t>
            </a:r>
            <a:endParaRPr/>
          </a:p>
          <a:p>
            <a:pPr marL="0" lvl="0" indent="0" algn="l" rtl="0">
              <a:lnSpc>
                <a:spcPct val="100000"/>
              </a:lnSpc>
              <a:spcBef>
                <a:spcPts val="280"/>
              </a:spcBef>
              <a:spcAft>
                <a:spcPts val="0"/>
              </a:spcAft>
              <a:buSzPts val="1400"/>
              <a:buNone/>
            </a:pPr>
            <a:r>
              <a:rPr lang="en-US" sz="1400" i="1"/>
              <a:t>= P(X | Pass). (0.44)</a:t>
            </a:r>
            <a:endParaRPr/>
          </a:p>
          <a:p>
            <a:pPr marL="0" lvl="0" indent="0" algn="l" rtl="0">
              <a:lnSpc>
                <a:spcPct val="100000"/>
              </a:lnSpc>
              <a:spcBef>
                <a:spcPts val="280"/>
              </a:spcBef>
              <a:spcAft>
                <a:spcPts val="0"/>
              </a:spcAft>
              <a:buSzPts val="1400"/>
              <a:buNone/>
            </a:pPr>
            <a:r>
              <a:rPr lang="en-US" sz="1400" i="1"/>
              <a:t>= P(Male | Pass). </a:t>
            </a:r>
            <a:r>
              <a:rPr lang="en-US" sz="1400" i="1">
                <a:solidFill>
                  <a:srgbClr val="0070C0"/>
                </a:solidFill>
              </a:rPr>
              <a:t>P(3.5 | Pass)</a:t>
            </a:r>
            <a:r>
              <a:rPr lang="en-US" sz="1400" i="1"/>
              <a:t>.(0.44)</a:t>
            </a:r>
            <a:endParaRPr/>
          </a:p>
          <a:p>
            <a:pPr marL="0" lvl="0" indent="0" algn="l" rtl="0">
              <a:lnSpc>
                <a:spcPct val="100000"/>
              </a:lnSpc>
              <a:spcBef>
                <a:spcPts val="280"/>
              </a:spcBef>
              <a:spcAft>
                <a:spcPts val="0"/>
              </a:spcAft>
              <a:buSzPts val="1400"/>
              <a:buNone/>
            </a:pPr>
            <a:r>
              <a:rPr lang="en-US" sz="1400" i="1"/>
              <a:t>= (2/4). </a:t>
            </a:r>
            <a:r>
              <a:rPr lang="en-US" sz="1400" i="1">
                <a:solidFill>
                  <a:srgbClr val="0070C0"/>
                </a:solidFill>
              </a:rPr>
              <a:t>0.1056 </a:t>
            </a:r>
            <a:r>
              <a:rPr lang="en-US" sz="1400" i="1"/>
              <a:t> . (0.44) = 0.0235</a:t>
            </a:r>
            <a:endParaRPr/>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b="1"/>
              <a:t> </a:t>
            </a:r>
            <a:endParaRPr sz="1400" b="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r>
              <a:rPr lang="en-US" sz="1400" i="1"/>
              <a:t>P(Fail | X) = P(X | Fail). P(Fail) / P(X)</a:t>
            </a:r>
            <a:endParaRPr/>
          </a:p>
          <a:p>
            <a:pPr marL="0" lvl="0" indent="0" algn="l" rtl="0">
              <a:lnSpc>
                <a:spcPct val="100000"/>
              </a:lnSpc>
              <a:spcBef>
                <a:spcPts val="280"/>
              </a:spcBef>
              <a:spcAft>
                <a:spcPts val="0"/>
              </a:spcAft>
              <a:buSzPts val="1400"/>
              <a:buNone/>
            </a:pPr>
            <a:r>
              <a:rPr lang="en-US" sz="1400" i="1"/>
              <a:t>= P(X | Fail). P(Fail)</a:t>
            </a:r>
            <a:endParaRPr sz="1400" i="1"/>
          </a:p>
          <a:p>
            <a:pPr marL="0" lvl="0" indent="0" algn="l" rtl="0">
              <a:lnSpc>
                <a:spcPct val="100000"/>
              </a:lnSpc>
              <a:spcBef>
                <a:spcPts val="280"/>
              </a:spcBef>
              <a:spcAft>
                <a:spcPts val="0"/>
              </a:spcAft>
              <a:buSzPts val="1400"/>
              <a:buNone/>
            </a:pPr>
            <a:r>
              <a:rPr lang="en-US" sz="1400" i="1"/>
              <a:t>= P(X | Fail). (0.56)</a:t>
            </a:r>
            <a:endParaRPr sz="1400" i="1"/>
          </a:p>
          <a:p>
            <a:pPr marL="0" lvl="0" indent="0" algn="l" rtl="0">
              <a:lnSpc>
                <a:spcPct val="100000"/>
              </a:lnSpc>
              <a:spcBef>
                <a:spcPts val="280"/>
              </a:spcBef>
              <a:spcAft>
                <a:spcPts val="0"/>
              </a:spcAft>
              <a:buSzPts val="1400"/>
              <a:buNone/>
            </a:pPr>
            <a:r>
              <a:rPr lang="en-US" sz="1400" i="1"/>
              <a:t>= P(Male | Fail). </a:t>
            </a:r>
            <a:r>
              <a:rPr lang="en-US" sz="1400" i="1">
                <a:solidFill>
                  <a:srgbClr val="0070C0"/>
                </a:solidFill>
              </a:rPr>
              <a:t>P(3.5 | Fail)</a:t>
            </a:r>
            <a:r>
              <a:rPr lang="en-US" sz="1400" i="1"/>
              <a:t>.(0.56)</a:t>
            </a:r>
            <a:endParaRPr sz="1400" i="1"/>
          </a:p>
          <a:p>
            <a:pPr marL="0" lvl="0" indent="0" algn="l" rtl="0">
              <a:lnSpc>
                <a:spcPct val="100000"/>
              </a:lnSpc>
              <a:spcBef>
                <a:spcPts val="280"/>
              </a:spcBef>
              <a:spcAft>
                <a:spcPts val="0"/>
              </a:spcAft>
              <a:buSzPts val="1400"/>
              <a:buNone/>
            </a:pPr>
            <a:r>
              <a:rPr lang="en-US" sz="1400" i="1"/>
              <a:t>= (3/5). </a:t>
            </a:r>
            <a:r>
              <a:rPr lang="en-US" sz="1400" i="1">
                <a:solidFill>
                  <a:srgbClr val="0070C0"/>
                </a:solidFill>
              </a:rPr>
              <a:t>0.1846 </a:t>
            </a:r>
            <a:r>
              <a:rPr lang="en-US" sz="1400" i="1"/>
              <a:t> . (0.56) = 0.0615</a:t>
            </a:r>
            <a:endParaRPr sz="1400" i="1"/>
          </a:p>
          <a:p>
            <a:pPr marL="0" lvl="0" indent="0" algn="l" rtl="0">
              <a:lnSpc>
                <a:spcPct val="100000"/>
              </a:lnSpc>
              <a:spcBef>
                <a:spcPts val="280"/>
              </a:spcBef>
              <a:spcAft>
                <a:spcPts val="0"/>
              </a:spcAft>
              <a:buSzPts val="1400"/>
              <a:buNone/>
            </a:pPr>
            <a:endParaRPr sz="1400" i="1"/>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a:p>
            <a:pPr marL="0" lvl="0" indent="0" algn="l" rtl="0">
              <a:lnSpc>
                <a:spcPct val="100000"/>
              </a:lnSpc>
              <a:spcBef>
                <a:spcPts val="280"/>
              </a:spcBef>
              <a:spcAft>
                <a:spcPts val="0"/>
              </a:spcAft>
              <a:buSzPts val="1400"/>
              <a:buNone/>
            </a:pPr>
            <a:endParaRPr sz="1400"/>
          </a:p>
        </p:txBody>
      </p:sp>
      <p:pic>
        <p:nvPicPr>
          <p:cNvPr id="2066" name="Google Shape;2066;p62"/>
          <p:cNvPicPr preferRelativeResize="0"/>
          <p:nvPr/>
        </p:nvPicPr>
        <p:blipFill rotWithShape="1">
          <a:blip r:embed="rId3">
            <a:alphaModFix/>
          </a:blip>
          <a:srcRect/>
          <a:stretch/>
        </p:blipFill>
        <p:spPr>
          <a:xfrm>
            <a:off x="457200" y="3276600"/>
            <a:ext cx="3657600" cy="609600"/>
          </a:xfrm>
          <a:prstGeom prst="rect">
            <a:avLst/>
          </a:prstGeom>
          <a:noFill/>
          <a:ln w="9525" cap="flat" cmpd="sng">
            <a:solidFill>
              <a:srgbClr val="C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6"/>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Parameter Estimation</a:t>
            </a:r>
            <a:endParaRPr sz="1800" b="1">
              <a:latin typeface="Arial"/>
              <a:ea typeface="Arial"/>
              <a:cs typeface="Arial"/>
              <a:sym typeface="Arial"/>
            </a:endParaRPr>
          </a:p>
        </p:txBody>
      </p:sp>
      <p:sp>
        <p:nvSpPr>
          <p:cNvPr id="1436" name="Google Shape;1436;p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6</a:t>
            </a:fld>
            <a:endParaRPr sz="1600" b="1" i="0" u="none" strike="noStrike" cap="none">
              <a:solidFill>
                <a:srgbClr val="000000"/>
              </a:solidFill>
              <a:latin typeface="Times New Roman"/>
              <a:ea typeface="Times New Roman"/>
              <a:cs typeface="Times New Roman"/>
              <a:sym typeface="Times New Roman"/>
            </a:endParaRPr>
          </a:p>
        </p:txBody>
      </p:sp>
      <p:pic>
        <p:nvPicPr>
          <p:cNvPr id="1437" name="Google Shape;1437;p6"/>
          <p:cNvPicPr preferRelativeResize="0"/>
          <p:nvPr/>
        </p:nvPicPr>
        <p:blipFill rotWithShape="1">
          <a:blip r:embed="rId3">
            <a:alphaModFix/>
          </a:blip>
          <a:srcRect/>
          <a:stretch/>
        </p:blipFill>
        <p:spPr>
          <a:xfrm>
            <a:off x="309519" y="1676400"/>
            <a:ext cx="5062217" cy="3465777"/>
          </a:xfrm>
          <a:prstGeom prst="rect">
            <a:avLst/>
          </a:prstGeom>
          <a:noFill/>
          <a:ln>
            <a:noFill/>
          </a:ln>
        </p:spPr>
      </p:pic>
      <p:pic>
        <p:nvPicPr>
          <p:cNvPr id="1438" name="Google Shape;1438;p6"/>
          <p:cNvPicPr preferRelativeResize="0"/>
          <p:nvPr/>
        </p:nvPicPr>
        <p:blipFill rotWithShape="1">
          <a:blip r:embed="rId4">
            <a:alphaModFix/>
          </a:blip>
          <a:srcRect/>
          <a:stretch/>
        </p:blipFill>
        <p:spPr>
          <a:xfrm>
            <a:off x="1219200" y="5450915"/>
            <a:ext cx="3311859" cy="786397"/>
          </a:xfrm>
          <a:prstGeom prst="rect">
            <a:avLst/>
          </a:prstGeom>
          <a:noFill/>
          <a:ln>
            <a:noFill/>
          </a:ln>
        </p:spPr>
      </p:pic>
      <p:pic>
        <p:nvPicPr>
          <p:cNvPr id="1439" name="Google Shape;1439;p6"/>
          <p:cNvPicPr preferRelativeResize="0"/>
          <p:nvPr/>
        </p:nvPicPr>
        <p:blipFill rotWithShape="1">
          <a:blip r:embed="rId5">
            <a:alphaModFix/>
          </a:blip>
          <a:srcRect/>
          <a:stretch/>
        </p:blipFill>
        <p:spPr>
          <a:xfrm>
            <a:off x="5678732" y="1524000"/>
            <a:ext cx="3119950" cy="2590800"/>
          </a:xfrm>
          <a:prstGeom prst="rect">
            <a:avLst/>
          </a:prstGeom>
          <a:noFill/>
          <a:ln>
            <a:noFill/>
          </a:ln>
        </p:spPr>
      </p:pic>
      <p:sp>
        <p:nvSpPr>
          <p:cNvPr id="1440" name="Google Shape;1440;p6"/>
          <p:cNvSpPr/>
          <p:nvPr/>
        </p:nvSpPr>
        <p:spPr>
          <a:xfrm>
            <a:off x="5678732" y="4099189"/>
            <a:ext cx="3505200" cy="115384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𝜃 is the parameter of a distribution. 𝜃 can be a vector of parameters</a:t>
            </a:r>
            <a:endParaRPr/>
          </a:p>
          <a:p>
            <a:pPr marL="0" marR="0" lvl="0" indent="0" algn="l" rtl="0">
              <a:lnSpc>
                <a:spcPct val="15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Distribution = model + parameter 𝜃</a:t>
            </a:r>
            <a:endParaRPr sz="1600" b="0" i="0" u="none" strike="noStrike" cap="none">
              <a:solidFill>
                <a:srgbClr val="000000"/>
              </a:solidFill>
              <a:latin typeface="Tahoma"/>
              <a:ea typeface="Tahoma"/>
              <a:cs typeface="Tahoma"/>
              <a:sym typeface="Tahoma"/>
            </a:endParaRPr>
          </a:p>
        </p:txBody>
      </p:sp>
      <p:sp>
        <p:nvSpPr>
          <p:cNvPr id="1441" name="Google Shape;1441;p6"/>
          <p:cNvSpPr/>
          <p:nvPr/>
        </p:nvSpPr>
        <p:spPr>
          <a:xfrm>
            <a:off x="5602385" y="5253031"/>
            <a:ext cx="3657893" cy="830997"/>
          </a:xfrm>
          <a:prstGeom prst="rect">
            <a:avLst/>
          </a:prstGeom>
          <a:blipFill rotWithShape="1">
            <a:blip r:embed="rId6">
              <a:alphaModFix/>
            </a:blip>
            <a:stretch>
              <a:fillRect l="-832" b="-29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latin typeface="Tahoma"/>
                <a:ea typeface="Tahoma"/>
                <a:cs typeface="Tahoma"/>
                <a:sym typeface="Tahoma"/>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63"/>
          <p:cNvSpPr txBox="1">
            <a:spLocks noGrp="1"/>
          </p:cNvSpPr>
          <p:nvPr>
            <p:ph type="title"/>
          </p:nvPr>
        </p:nvSpPr>
        <p:spPr>
          <a:xfrm>
            <a:off x="1" y="2526224"/>
            <a:ext cx="8812164" cy="218526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3200"/>
              <a:buFont typeface="Arial"/>
              <a:buNone/>
            </a:pPr>
            <a:r>
              <a:rPr lang="en-US" sz="3200" b="1">
                <a:solidFill>
                  <a:srgbClr val="C00000"/>
                </a:solidFill>
                <a:latin typeface="Arial"/>
                <a:ea typeface="Arial"/>
                <a:cs typeface="Arial"/>
                <a:sym typeface="Arial"/>
              </a:rPr>
              <a:t>Text Classification</a:t>
            </a:r>
            <a:br>
              <a:rPr lang="en-US" sz="3200" b="1">
                <a:solidFill>
                  <a:srgbClr val="C00000"/>
                </a:solidFill>
                <a:latin typeface="Arial"/>
                <a:ea typeface="Arial"/>
                <a:cs typeface="Arial"/>
                <a:sym typeface="Arial"/>
              </a:rPr>
            </a:br>
            <a:r>
              <a:rPr lang="en-US" sz="3200" b="1">
                <a:solidFill>
                  <a:srgbClr val="C00000"/>
                </a:solidFill>
                <a:latin typeface="Arial"/>
                <a:ea typeface="Arial"/>
                <a:cs typeface="Arial"/>
                <a:sym typeface="Arial"/>
              </a:rPr>
              <a:t> using Naive Bayes Classifier</a:t>
            </a:r>
            <a:endParaRPr sz="3200" b="1">
              <a:solidFill>
                <a:srgbClr val="C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64"/>
          <p:cNvSpPr txBox="1">
            <a:spLocks noGrp="1"/>
          </p:cNvSpPr>
          <p:nvPr>
            <p:ph type="title"/>
          </p:nvPr>
        </p:nvSpPr>
        <p:spPr>
          <a:xfrm>
            <a:off x="0" y="-3703"/>
            <a:ext cx="7811145" cy="1239122"/>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rgbClr val="000000"/>
              </a:buClr>
              <a:buSzPts val="3600"/>
              <a:buFont typeface="Arial"/>
              <a:buNone/>
            </a:pPr>
            <a:r>
              <a:rPr lang="en-US" sz="2400" b="1">
                <a:latin typeface="Arial"/>
                <a:ea typeface="Arial"/>
                <a:cs typeface="Arial"/>
                <a:sym typeface="Arial"/>
              </a:rPr>
              <a:t>The Bag of Words Representation</a:t>
            </a:r>
            <a:endParaRPr/>
          </a:p>
        </p:txBody>
      </p:sp>
      <p:sp>
        <p:nvSpPr>
          <p:cNvPr id="2077" name="Google Shape;2077;p64"/>
          <p:cNvSpPr txBox="1"/>
          <p:nvPr/>
        </p:nvSpPr>
        <p:spPr>
          <a:xfrm>
            <a:off x="134017" y="1541536"/>
            <a:ext cx="2860504" cy="3632309"/>
          </a:xfrm>
          <a:prstGeom prst="rect">
            <a:avLst/>
          </a:prstGeom>
          <a:noFill/>
          <a:ln>
            <a:noFill/>
          </a:ln>
        </p:spPr>
        <p:txBody>
          <a:bodyPr spcFirstLastPara="1" wrap="square" lIns="0" tIns="5550" rIns="0" bIns="0" anchor="t" anchorCtr="0">
            <a:spAutoFit/>
          </a:bodyPr>
          <a:lstStyle/>
          <a:p>
            <a:pPr marL="7938" marR="3175" lvl="0" indent="0" algn="just" rtl="0">
              <a:lnSpc>
                <a:spcPct val="102099"/>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 love this movie! It's sweet,  but with satirical humor. The  dialogue is great and the  adventure scenes are fun...  It manages to be whimsical  and romantic while laughing  at the conventions of the  fairy tale genre. I would  recommend it to just about  anyone. I've seen it several  times, and I'm always happy  to see it again whenever I  have a friend who hasn't  seen it yet!</a:t>
            </a:r>
            <a:endParaRPr sz="1600" b="0" i="0" u="none" strike="noStrike" cap="none">
              <a:solidFill>
                <a:srgbClr val="000000"/>
              </a:solidFill>
              <a:latin typeface="Arial"/>
              <a:ea typeface="Arial"/>
              <a:cs typeface="Arial"/>
              <a:sym typeface="Arial"/>
            </a:endParaRPr>
          </a:p>
          <a:p>
            <a:pPr marL="62309" marR="0" lvl="0" indent="0" algn="just" rtl="0">
              <a:lnSpc>
                <a:spcPct val="100000"/>
              </a:lnSpc>
              <a:spcBef>
                <a:spcPts val="869"/>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nvGrpSpPr>
          <p:cNvPr id="2078" name="Google Shape;2078;p64"/>
          <p:cNvGrpSpPr/>
          <p:nvPr/>
        </p:nvGrpSpPr>
        <p:grpSpPr>
          <a:xfrm>
            <a:off x="6473878" y="989916"/>
            <a:ext cx="2306128" cy="5410884"/>
            <a:chOff x="10706101" y="1193801"/>
            <a:chExt cx="3538220" cy="7035800"/>
          </a:xfrm>
        </p:grpSpPr>
        <p:sp>
          <p:nvSpPr>
            <p:cNvPr id="2079" name="Google Shape;2079;p64"/>
            <p:cNvSpPr/>
            <p:nvPr/>
          </p:nvSpPr>
          <p:spPr>
            <a:xfrm>
              <a:off x="10706101" y="1193801"/>
              <a:ext cx="3538220" cy="7035800"/>
            </a:xfrm>
            <a:custGeom>
              <a:avLst/>
              <a:gdLst/>
              <a:ahLst/>
              <a:cxnLst/>
              <a:rect l="l" t="t" r="r" b="b"/>
              <a:pathLst>
                <a:path w="3538219" h="7035800" extrusionOk="0">
                  <a:moveTo>
                    <a:pt x="3538136" y="0"/>
                  </a:moveTo>
                  <a:lnTo>
                    <a:pt x="0" y="0"/>
                  </a:lnTo>
                  <a:lnTo>
                    <a:pt x="0" y="7035798"/>
                  </a:lnTo>
                  <a:lnTo>
                    <a:pt x="3538136" y="7035798"/>
                  </a:lnTo>
                  <a:lnTo>
                    <a:pt x="353813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80" name="Google Shape;2080;p64"/>
            <p:cNvSpPr/>
            <p:nvPr/>
          </p:nvSpPr>
          <p:spPr>
            <a:xfrm>
              <a:off x="10776826" y="4280595"/>
              <a:ext cx="1428115" cy="613410"/>
            </a:xfrm>
            <a:custGeom>
              <a:avLst/>
              <a:gdLst/>
              <a:ahLst/>
              <a:cxnLst/>
              <a:rect l="l" t="t" r="r" b="b"/>
              <a:pathLst>
                <a:path w="1428115" h="613410" extrusionOk="0">
                  <a:moveTo>
                    <a:pt x="917844" y="0"/>
                  </a:moveTo>
                  <a:lnTo>
                    <a:pt x="917844" y="122563"/>
                  </a:lnTo>
                  <a:lnTo>
                    <a:pt x="0" y="122563"/>
                  </a:lnTo>
                  <a:lnTo>
                    <a:pt x="0" y="490255"/>
                  </a:lnTo>
                  <a:lnTo>
                    <a:pt x="917844" y="490255"/>
                  </a:lnTo>
                  <a:lnTo>
                    <a:pt x="917844" y="612819"/>
                  </a:lnTo>
                  <a:lnTo>
                    <a:pt x="1427756" y="306410"/>
                  </a:lnTo>
                  <a:lnTo>
                    <a:pt x="917844" y="0"/>
                  </a:lnTo>
                  <a:close/>
                </a:path>
              </a:pathLst>
            </a:custGeom>
            <a:solidFill>
              <a:srgbClr val="048D9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81" name="Google Shape;2081;p64"/>
            <p:cNvSpPr/>
            <p:nvPr/>
          </p:nvSpPr>
          <p:spPr>
            <a:xfrm>
              <a:off x="10782492" y="4280595"/>
              <a:ext cx="1422400" cy="613410"/>
            </a:xfrm>
            <a:custGeom>
              <a:avLst/>
              <a:gdLst/>
              <a:ahLst/>
              <a:cxnLst/>
              <a:rect l="l" t="t" r="r" b="b"/>
              <a:pathLst>
                <a:path w="1422400" h="613410" extrusionOk="0">
                  <a:moveTo>
                    <a:pt x="0" y="493660"/>
                  </a:moveTo>
                  <a:lnTo>
                    <a:pt x="0" y="130507"/>
                  </a:lnTo>
                  <a:lnTo>
                    <a:pt x="917843" y="130507"/>
                  </a:lnTo>
                  <a:lnTo>
                    <a:pt x="917843" y="0"/>
                  </a:lnTo>
                  <a:lnTo>
                    <a:pt x="1422090" y="306409"/>
                  </a:lnTo>
                  <a:lnTo>
                    <a:pt x="917843" y="612819"/>
                  </a:lnTo>
                  <a:lnTo>
                    <a:pt x="917843" y="493660"/>
                  </a:lnTo>
                  <a:lnTo>
                    <a:pt x="0" y="493660"/>
                  </a:lnTo>
                  <a:close/>
                </a:path>
              </a:pathLst>
            </a:custGeom>
            <a:noFill/>
            <a:ln w="113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grpSp>
      <p:graphicFrame>
        <p:nvGraphicFramePr>
          <p:cNvPr id="2082" name="Google Shape;2082;p64"/>
          <p:cNvGraphicFramePr/>
          <p:nvPr/>
        </p:nvGraphicFramePr>
        <p:xfrm>
          <a:off x="7677884" y="755869"/>
          <a:ext cx="1102125" cy="6561646"/>
        </p:xfrm>
        <a:graphic>
          <a:graphicData uri="http://schemas.openxmlformats.org/drawingml/2006/table">
            <a:tbl>
              <a:tblPr firstRow="1" bandRow="1">
                <a:noFill/>
                <a:tableStyleId>{B86EDCFB-BE3F-4457-ACBE-958FB1842352}</a:tableStyleId>
              </a:tblPr>
              <a:tblGrid>
                <a:gridCol w="844150">
                  <a:extLst>
                    <a:ext uri="{9D8B030D-6E8A-4147-A177-3AD203B41FA5}">
                      <a16:colId xmlns:a16="http://schemas.microsoft.com/office/drawing/2014/main" val="20000"/>
                    </a:ext>
                  </a:extLst>
                </a:gridCol>
                <a:gridCol w="257975">
                  <a:extLst>
                    <a:ext uri="{9D8B030D-6E8A-4147-A177-3AD203B41FA5}">
                      <a16:colId xmlns:a16="http://schemas.microsoft.com/office/drawing/2014/main" val="20001"/>
                    </a:ext>
                  </a:extLst>
                </a:gridCol>
              </a:tblGrid>
              <a:tr h="187950">
                <a:tc>
                  <a:txBody>
                    <a:bodyPr/>
                    <a:lstStyle/>
                    <a:p>
                      <a:pPr marL="31750" marR="0" lvl="0" indent="0" algn="l" rtl="0">
                        <a:lnSpc>
                          <a:spcPct val="130000"/>
                        </a:lnSpc>
                        <a:spcBef>
                          <a:spcPts val="0"/>
                        </a:spcBef>
                        <a:spcAft>
                          <a:spcPts val="0"/>
                        </a:spcAft>
                        <a:buNone/>
                      </a:pPr>
                      <a:r>
                        <a:rPr lang="en-US" sz="1600" u="none" strike="noStrike" cap="none">
                          <a:latin typeface="Arial"/>
                          <a:ea typeface="Arial"/>
                          <a:cs typeface="Arial"/>
                          <a:sym typeface="Arial"/>
                        </a:rPr>
                        <a:t>it</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30000"/>
                        </a:lnSpc>
                        <a:spcBef>
                          <a:spcPts val="0"/>
                        </a:spcBef>
                        <a:spcAft>
                          <a:spcPts val="0"/>
                        </a:spcAft>
                        <a:buNone/>
                      </a:pPr>
                      <a:r>
                        <a:rPr lang="en-US" sz="1600" u="none" strike="noStrike" cap="none">
                          <a:latin typeface="Arial"/>
                          <a:ea typeface="Arial"/>
                          <a:cs typeface="Arial"/>
                          <a:sym typeface="Arial"/>
                        </a:rPr>
                        <a:t>6</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0"/>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I</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5</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1"/>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the</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4</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2"/>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to</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3</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3"/>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and</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3</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4"/>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seen</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2</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5"/>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yet</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6"/>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would</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7"/>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whimsical</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8"/>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times</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09"/>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sweet</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0"/>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satirical</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1"/>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adventure</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2"/>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genre</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3"/>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fairy</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4"/>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humor</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5"/>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have</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6"/>
                  </a:ext>
                </a:extLst>
              </a:tr>
              <a:tr h="205700">
                <a:tc>
                  <a:txBody>
                    <a:bodyPr/>
                    <a:lstStyle/>
                    <a:p>
                      <a:pPr marL="31750" marR="0" lvl="0" indent="0" algn="l" rtl="0">
                        <a:lnSpc>
                          <a:spcPct val="144062"/>
                        </a:lnSpc>
                        <a:spcBef>
                          <a:spcPts val="0"/>
                        </a:spcBef>
                        <a:spcAft>
                          <a:spcPts val="0"/>
                        </a:spcAft>
                        <a:buNone/>
                      </a:pPr>
                      <a:r>
                        <a:rPr lang="en-US" sz="1600" u="none" strike="noStrike" cap="none">
                          <a:latin typeface="Arial"/>
                          <a:ea typeface="Arial"/>
                          <a:cs typeface="Arial"/>
                          <a:sym typeface="Arial"/>
                        </a:rPr>
                        <a:t>great</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4062"/>
                        </a:lnSpc>
                        <a:spcBef>
                          <a:spcPts val="0"/>
                        </a:spcBef>
                        <a:spcAft>
                          <a:spcPts val="0"/>
                        </a:spcAft>
                        <a:buNone/>
                      </a:pPr>
                      <a:r>
                        <a:rPr lang="en-US" sz="1600" u="none" strike="noStrike" cap="none">
                          <a:latin typeface="Arial"/>
                          <a:ea typeface="Arial"/>
                          <a:cs typeface="Arial"/>
                          <a:sym typeface="Arial"/>
                        </a:rPr>
                        <a:t>1</a:t>
                      </a:r>
                      <a:endParaRPr sz="1600" u="none" strike="noStrike" cap="none">
                        <a:latin typeface="Arial"/>
                        <a:ea typeface="Arial"/>
                        <a:cs typeface="Arial"/>
                        <a:sym typeface="Arial"/>
                      </a:endParaRPr>
                    </a:p>
                  </a:txBody>
                  <a:tcPr marL="0" marR="0" marT="0" marB="0"/>
                </a:tc>
                <a:extLst>
                  <a:ext uri="{0D108BD9-81ED-4DB2-BD59-A6C34878D82A}">
                    <a16:rowId xmlns:a16="http://schemas.microsoft.com/office/drawing/2014/main" val="10017"/>
                  </a:ext>
                </a:extLst>
              </a:tr>
              <a:tr h="187950">
                <a:tc>
                  <a:txBody>
                    <a:bodyPr/>
                    <a:lstStyle/>
                    <a:p>
                      <a:pPr marL="31750" marR="0" lvl="0" indent="0" algn="l" rtl="0">
                        <a:lnSpc>
                          <a:spcPct val="141875"/>
                        </a:lnSpc>
                        <a:spcBef>
                          <a:spcPts val="0"/>
                        </a:spcBef>
                        <a:spcAft>
                          <a:spcPts val="0"/>
                        </a:spcAft>
                        <a:buNone/>
                      </a:pPr>
                      <a:r>
                        <a:rPr lang="en-US" sz="1600" u="none" strike="noStrike" cap="none">
                          <a:latin typeface="Arial"/>
                          <a:ea typeface="Arial"/>
                          <a:cs typeface="Arial"/>
                          <a:sym typeface="Arial"/>
                        </a:rPr>
                        <a:t>…</a:t>
                      </a:r>
                      <a:endParaRPr sz="1600" u="none" strike="noStrike" cap="none">
                        <a:latin typeface="Arial"/>
                        <a:ea typeface="Arial"/>
                        <a:cs typeface="Arial"/>
                        <a:sym typeface="Arial"/>
                      </a:endParaRPr>
                    </a:p>
                  </a:txBody>
                  <a:tcPr marL="0" marR="0" marT="0" marB="0"/>
                </a:tc>
                <a:tc>
                  <a:txBody>
                    <a:bodyPr/>
                    <a:lstStyle/>
                    <a:p>
                      <a:pPr marL="108585" marR="0" lvl="0" indent="0" algn="l" rtl="0">
                        <a:lnSpc>
                          <a:spcPct val="141875"/>
                        </a:lnSpc>
                        <a:spcBef>
                          <a:spcPts val="0"/>
                        </a:spcBef>
                        <a:spcAft>
                          <a:spcPts val="0"/>
                        </a:spcAft>
                        <a:buNone/>
                      </a:pPr>
                      <a:r>
                        <a:rPr lang="en-US" sz="1600" u="none" strike="noStrike" cap="none">
                          <a:latin typeface="Arial"/>
                          <a:ea typeface="Arial"/>
                          <a:cs typeface="Arial"/>
                          <a:sym typeface="Arial"/>
                        </a:rPr>
                        <a:t>…</a:t>
                      </a:r>
                      <a:endParaRPr/>
                    </a:p>
                  </a:txBody>
                  <a:tcPr marL="0" marR="0" marT="0" marB="0"/>
                </a:tc>
                <a:extLst>
                  <a:ext uri="{0D108BD9-81ED-4DB2-BD59-A6C34878D82A}">
                    <a16:rowId xmlns:a16="http://schemas.microsoft.com/office/drawing/2014/main" val="10018"/>
                  </a:ext>
                </a:extLst>
              </a:tr>
            </a:tbl>
          </a:graphicData>
        </a:graphic>
      </p:graphicFrame>
      <p:grpSp>
        <p:nvGrpSpPr>
          <p:cNvPr id="2083" name="Google Shape;2083;p64"/>
          <p:cNvGrpSpPr/>
          <p:nvPr/>
        </p:nvGrpSpPr>
        <p:grpSpPr>
          <a:xfrm>
            <a:off x="3822652" y="1758662"/>
            <a:ext cx="2681836" cy="3824441"/>
            <a:chOff x="3822652" y="1758662"/>
            <a:chExt cx="2681836" cy="3824441"/>
          </a:xfrm>
        </p:grpSpPr>
        <p:grpSp>
          <p:nvGrpSpPr>
            <p:cNvPr id="2084" name="Google Shape;2084;p64"/>
            <p:cNvGrpSpPr/>
            <p:nvPr/>
          </p:nvGrpSpPr>
          <p:grpSpPr>
            <a:xfrm>
              <a:off x="3822652" y="1758662"/>
              <a:ext cx="2681836" cy="3824441"/>
              <a:chOff x="6116243" y="1442259"/>
              <a:chExt cx="4290937" cy="6119105"/>
            </a:xfrm>
          </p:grpSpPr>
          <p:sp>
            <p:nvSpPr>
              <p:cNvPr id="2085" name="Google Shape;2085;p64"/>
              <p:cNvSpPr/>
              <p:nvPr/>
            </p:nvSpPr>
            <p:spPr>
              <a:xfrm>
                <a:off x="6116243" y="2147890"/>
                <a:ext cx="715645" cy="5413375"/>
              </a:xfrm>
              <a:custGeom>
                <a:avLst/>
                <a:gdLst/>
                <a:ahLst/>
                <a:cxnLst/>
                <a:rect l="l" t="t" r="r" b="b"/>
                <a:pathLst>
                  <a:path w="715645" h="5413375" extrusionOk="0">
                    <a:moveTo>
                      <a:pt x="306470" y="0"/>
                    </a:moveTo>
                    <a:lnTo>
                      <a:pt x="0" y="5208967"/>
                    </a:lnTo>
                    <a:lnTo>
                      <a:pt x="715096" y="5413241"/>
                    </a:lnTo>
                    <a:lnTo>
                      <a:pt x="510782" y="102137"/>
                    </a:lnTo>
                    <a:lnTo>
                      <a:pt x="306470" y="0"/>
                    </a:lnTo>
                    <a:close/>
                  </a:path>
                </a:pathLst>
              </a:custGeom>
              <a:solidFill>
                <a:srgbClr val="D5CE9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86" name="Google Shape;2086;p64"/>
              <p:cNvSpPr/>
              <p:nvPr/>
            </p:nvSpPr>
            <p:spPr>
              <a:xfrm>
                <a:off x="6116244" y="2147890"/>
                <a:ext cx="715645" cy="5413375"/>
              </a:xfrm>
              <a:custGeom>
                <a:avLst/>
                <a:gdLst/>
                <a:ahLst/>
                <a:cxnLst/>
                <a:rect l="l" t="t" r="r" b="b"/>
                <a:pathLst>
                  <a:path w="715645" h="5413375" extrusionOk="0">
                    <a:moveTo>
                      <a:pt x="510782" y="102136"/>
                    </a:moveTo>
                    <a:lnTo>
                      <a:pt x="306469" y="0"/>
                    </a:lnTo>
                    <a:lnTo>
                      <a:pt x="0" y="5208967"/>
                    </a:lnTo>
                    <a:lnTo>
                      <a:pt x="715095" y="5413240"/>
                    </a:lnTo>
                    <a:lnTo>
                      <a:pt x="510782" y="102136"/>
                    </a:lnTo>
                    <a:close/>
                  </a:path>
                </a:pathLst>
              </a:custGeom>
              <a:noFill/>
              <a:ln w="11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87" name="Google Shape;2087;p64"/>
              <p:cNvSpPr/>
              <p:nvPr/>
            </p:nvSpPr>
            <p:spPr>
              <a:xfrm>
                <a:off x="6627026" y="2045754"/>
                <a:ext cx="3780154" cy="5515610"/>
              </a:xfrm>
              <a:custGeom>
                <a:avLst/>
                <a:gdLst/>
                <a:ahLst/>
                <a:cxnLst/>
                <a:rect l="l" t="t" r="r" b="b"/>
                <a:pathLst>
                  <a:path w="3780154" h="5515609" extrusionOk="0">
                    <a:moveTo>
                      <a:pt x="0" y="0"/>
                    </a:moveTo>
                    <a:lnTo>
                      <a:pt x="204313" y="5515376"/>
                    </a:lnTo>
                    <a:lnTo>
                      <a:pt x="3779791" y="4902556"/>
                    </a:lnTo>
                    <a:lnTo>
                      <a:pt x="3371165" y="204273"/>
                    </a:lnTo>
                    <a:lnTo>
                      <a:pt x="0" y="0"/>
                    </a:lnTo>
                    <a:close/>
                  </a:path>
                </a:pathLst>
              </a:custGeom>
              <a:solidFill>
                <a:srgbClr val="D5CE9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88" name="Google Shape;2088;p64"/>
              <p:cNvSpPr/>
              <p:nvPr/>
            </p:nvSpPr>
            <p:spPr>
              <a:xfrm>
                <a:off x="6627026" y="2045754"/>
                <a:ext cx="3780154" cy="5515610"/>
              </a:xfrm>
              <a:custGeom>
                <a:avLst/>
                <a:gdLst/>
                <a:ahLst/>
                <a:cxnLst/>
                <a:rect l="l" t="t" r="r" b="b"/>
                <a:pathLst>
                  <a:path w="3780154" h="5515609" extrusionOk="0">
                    <a:moveTo>
                      <a:pt x="0" y="0"/>
                    </a:moveTo>
                    <a:lnTo>
                      <a:pt x="204313" y="5515377"/>
                    </a:lnTo>
                    <a:lnTo>
                      <a:pt x="3779791" y="4902557"/>
                    </a:lnTo>
                    <a:lnTo>
                      <a:pt x="3371165" y="204273"/>
                    </a:lnTo>
                    <a:lnTo>
                      <a:pt x="0" y="0"/>
                    </a:lnTo>
                    <a:close/>
                  </a:path>
                </a:pathLst>
              </a:custGeom>
              <a:noFill/>
              <a:ln w="113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89" name="Google Shape;2089;p64"/>
              <p:cNvSpPr/>
              <p:nvPr/>
            </p:nvSpPr>
            <p:spPr>
              <a:xfrm>
                <a:off x="7444278" y="1470766"/>
                <a:ext cx="1635760" cy="677545"/>
              </a:xfrm>
              <a:custGeom>
                <a:avLst/>
                <a:gdLst/>
                <a:ahLst/>
                <a:cxnLst/>
                <a:rect l="l" t="t" r="r" b="b"/>
                <a:pathLst>
                  <a:path w="1635759" h="677544" extrusionOk="0">
                    <a:moveTo>
                      <a:pt x="0" y="574987"/>
                    </a:moveTo>
                    <a:lnTo>
                      <a:pt x="10939" y="511469"/>
                    </a:lnTo>
                    <a:lnTo>
                      <a:pt x="63223" y="363049"/>
                    </a:lnTo>
                    <a:lnTo>
                      <a:pt x="186052" y="192927"/>
                    </a:lnTo>
                    <a:lnTo>
                      <a:pt x="408626" y="64304"/>
                    </a:lnTo>
                    <a:lnTo>
                      <a:pt x="466581" y="47354"/>
                    </a:lnTo>
                    <a:lnTo>
                      <a:pt x="521830" y="33036"/>
                    </a:lnTo>
                    <a:lnTo>
                      <a:pt x="574661" y="21325"/>
                    </a:lnTo>
                    <a:lnTo>
                      <a:pt x="625364" y="12192"/>
                    </a:lnTo>
                    <a:lnTo>
                      <a:pt x="674231" y="5611"/>
                    </a:lnTo>
                    <a:lnTo>
                      <a:pt x="721552" y="1556"/>
                    </a:lnTo>
                    <a:lnTo>
                      <a:pt x="767616" y="0"/>
                    </a:lnTo>
                    <a:lnTo>
                      <a:pt x="812713" y="914"/>
                    </a:lnTo>
                    <a:lnTo>
                      <a:pt x="857135" y="4274"/>
                    </a:lnTo>
                    <a:lnTo>
                      <a:pt x="901172" y="10052"/>
                    </a:lnTo>
                    <a:lnTo>
                      <a:pt x="945113" y="18221"/>
                    </a:lnTo>
                    <a:lnTo>
                      <a:pt x="989248" y="28755"/>
                    </a:lnTo>
                    <a:lnTo>
                      <a:pt x="1033869" y="41626"/>
                    </a:lnTo>
                    <a:lnTo>
                      <a:pt x="1079265" y="56808"/>
                    </a:lnTo>
                    <a:lnTo>
                      <a:pt x="1125727" y="74274"/>
                    </a:lnTo>
                    <a:lnTo>
                      <a:pt x="1173545" y="93997"/>
                    </a:lnTo>
                    <a:lnTo>
                      <a:pt x="1223008" y="115950"/>
                    </a:lnTo>
                    <a:lnTo>
                      <a:pt x="1274408" y="140107"/>
                    </a:lnTo>
                    <a:lnTo>
                      <a:pt x="1328034" y="166440"/>
                    </a:lnTo>
                    <a:lnTo>
                      <a:pt x="1522436" y="319478"/>
                    </a:lnTo>
                    <a:lnTo>
                      <a:pt x="1611505" y="486887"/>
                    </a:lnTo>
                    <a:lnTo>
                      <a:pt x="1635457" y="621744"/>
                    </a:lnTo>
                    <a:lnTo>
                      <a:pt x="1634504" y="677123"/>
                    </a:lnTo>
                  </a:path>
                </a:pathLst>
              </a:custGeom>
              <a:noFill/>
              <a:ln w="113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90" name="Google Shape;2090;p64"/>
              <p:cNvSpPr/>
              <p:nvPr/>
            </p:nvSpPr>
            <p:spPr>
              <a:xfrm>
                <a:off x="7444278" y="1470766"/>
                <a:ext cx="1635760" cy="677545"/>
              </a:xfrm>
              <a:custGeom>
                <a:avLst/>
                <a:gdLst/>
                <a:ahLst/>
                <a:cxnLst/>
                <a:rect l="l" t="t" r="r" b="b"/>
                <a:pathLst>
                  <a:path w="1635759" h="677544" extrusionOk="0">
                    <a:moveTo>
                      <a:pt x="0" y="574987"/>
                    </a:moveTo>
                    <a:lnTo>
                      <a:pt x="10939" y="511469"/>
                    </a:lnTo>
                    <a:lnTo>
                      <a:pt x="63223" y="363049"/>
                    </a:lnTo>
                    <a:lnTo>
                      <a:pt x="186052" y="192927"/>
                    </a:lnTo>
                    <a:lnTo>
                      <a:pt x="408626" y="64304"/>
                    </a:lnTo>
                    <a:lnTo>
                      <a:pt x="466581" y="47354"/>
                    </a:lnTo>
                    <a:lnTo>
                      <a:pt x="521830" y="33036"/>
                    </a:lnTo>
                    <a:lnTo>
                      <a:pt x="574661" y="21325"/>
                    </a:lnTo>
                    <a:lnTo>
                      <a:pt x="625364" y="12192"/>
                    </a:lnTo>
                    <a:lnTo>
                      <a:pt x="674231" y="5611"/>
                    </a:lnTo>
                    <a:lnTo>
                      <a:pt x="721552" y="1556"/>
                    </a:lnTo>
                    <a:lnTo>
                      <a:pt x="767616" y="0"/>
                    </a:lnTo>
                    <a:lnTo>
                      <a:pt x="812713" y="914"/>
                    </a:lnTo>
                    <a:lnTo>
                      <a:pt x="857135" y="4274"/>
                    </a:lnTo>
                    <a:lnTo>
                      <a:pt x="901172" y="10052"/>
                    </a:lnTo>
                    <a:lnTo>
                      <a:pt x="945113" y="18221"/>
                    </a:lnTo>
                    <a:lnTo>
                      <a:pt x="989248" y="28755"/>
                    </a:lnTo>
                    <a:lnTo>
                      <a:pt x="1033869" y="41626"/>
                    </a:lnTo>
                    <a:lnTo>
                      <a:pt x="1079265" y="56808"/>
                    </a:lnTo>
                    <a:lnTo>
                      <a:pt x="1125727" y="74274"/>
                    </a:lnTo>
                    <a:lnTo>
                      <a:pt x="1173545" y="93997"/>
                    </a:lnTo>
                    <a:lnTo>
                      <a:pt x="1223008" y="115950"/>
                    </a:lnTo>
                    <a:lnTo>
                      <a:pt x="1274408" y="140107"/>
                    </a:lnTo>
                    <a:lnTo>
                      <a:pt x="1328034" y="166440"/>
                    </a:lnTo>
                    <a:lnTo>
                      <a:pt x="1522436" y="319478"/>
                    </a:lnTo>
                    <a:lnTo>
                      <a:pt x="1611505" y="486887"/>
                    </a:lnTo>
                    <a:lnTo>
                      <a:pt x="1635457" y="621744"/>
                    </a:lnTo>
                    <a:lnTo>
                      <a:pt x="1634504" y="677123"/>
                    </a:lnTo>
                  </a:path>
                </a:pathLst>
              </a:custGeom>
              <a:noFill/>
              <a:ln w="567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91" name="Google Shape;2091;p64"/>
              <p:cNvSpPr/>
              <p:nvPr/>
            </p:nvSpPr>
            <p:spPr>
              <a:xfrm>
                <a:off x="6116244" y="2045754"/>
                <a:ext cx="4290695" cy="5515610"/>
              </a:xfrm>
              <a:custGeom>
                <a:avLst/>
                <a:gdLst/>
                <a:ahLst/>
                <a:cxnLst/>
                <a:rect l="l" t="t" r="r" b="b"/>
                <a:pathLst>
                  <a:path w="4290695" h="5515609" extrusionOk="0">
                    <a:moveTo>
                      <a:pt x="306469" y="102136"/>
                    </a:moveTo>
                    <a:lnTo>
                      <a:pt x="0" y="5311103"/>
                    </a:lnTo>
                  </a:path>
                  <a:path w="4290695" h="5515609" extrusionOk="0">
                    <a:moveTo>
                      <a:pt x="0" y="5311103"/>
                    </a:moveTo>
                    <a:lnTo>
                      <a:pt x="715095" y="5515377"/>
                    </a:lnTo>
                  </a:path>
                  <a:path w="4290695" h="5515609" extrusionOk="0">
                    <a:moveTo>
                      <a:pt x="408625" y="4902557"/>
                    </a:moveTo>
                    <a:lnTo>
                      <a:pt x="0" y="5311103"/>
                    </a:lnTo>
                  </a:path>
                  <a:path w="4290695" h="5515609" extrusionOk="0">
                    <a:moveTo>
                      <a:pt x="408625" y="4902557"/>
                    </a:moveTo>
                    <a:lnTo>
                      <a:pt x="715095" y="5515377"/>
                    </a:lnTo>
                  </a:path>
                  <a:path w="4290695" h="5515609" extrusionOk="0">
                    <a:moveTo>
                      <a:pt x="520027" y="249581"/>
                    </a:moveTo>
                    <a:lnTo>
                      <a:pt x="408625" y="4902557"/>
                    </a:lnTo>
                  </a:path>
                  <a:path w="4290695" h="5515609" extrusionOk="0">
                    <a:moveTo>
                      <a:pt x="306469" y="102136"/>
                    </a:moveTo>
                    <a:lnTo>
                      <a:pt x="516665" y="158824"/>
                    </a:lnTo>
                  </a:path>
                  <a:path w="4290695" h="5515609" extrusionOk="0">
                    <a:moveTo>
                      <a:pt x="715095" y="5515377"/>
                    </a:moveTo>
                    <a:lnTo>
                      <a:pt x="510782" y="0"/>
                    </a:lnTo>
                  </a:path>
                  <a:path w="4290695" h="5515609" extrusionOk="0">
                    <a:moveTo>
                      <a:pt x="510782" y="0"/>
                    </a:moveTo>
                    <a:lnTo>
                      <a:pt x="3881947" y="204273"/>
                    </a:lnTo>
                  </a:path>
                  <a:path w="4290695" h="5515609" extrusionOk="0">
                    <a:moveTo>
                      <a:pt x="715095" y="5515377"/>
                    </a:moveTo>
                    <a:lnTo>
                      <a:pt x="4290573" y="4902557"/>
                    </a:lnTo>
                  </a:path>
                  <a:path w="4290695" h="5515609" extrusionOk="0">
                    <a:moveTo>
                      <a:pt x="4290573" y="4902557"/>
                    </a:moveTo>
                    <a:lnTo>
                      <a:pt x="3881947" y="204273"/>
                    </a:lnTo>
                  </a:path>
                </a:pathLst>
              </a:custGeom>
              <a:noFill/>
              <a:ln w="2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92" name="Google Shape;2092;p64"/>
              <p:cNvSpPr/>
              <p:nvPr/>
            </p:nvSpPr>
            <p:spPr>
              <a:xfrm>
                <a:off x="7546435" y="1442259"/>
                <a:ext cx="1838960" cy="1114425"/>
              </a:xfrm>
              <a:custGeom>
                <a:avLst/>
                <a:gdLst/>
                <a:ahLst/>
                <a:cxnLst/>
                <a:rect l="l" t="t" r="r" b="b"/>
                <a:pathLst>
                  <a:path w="1838959" h="1114425" extrusionOk="0">
                    <a:moveTo>
                      <a:pt x="0" y="1114176"/>
                    </a:moveTo>
                    <a:lnTo>
                      <a:pt x="6869" y="1007169"/>
                    </a:lnTo>
                    <a:lnTo>
                      <a:pt x="52370" y="752220"/>
                    </a:lnTo>
                    <a:lnTo>
                      <a:pt x="173842" y="448442"/>
                    </a:lnTo>
                    <a:lnTo>
                      <a:pt x="408626" y="194947"/>
                    </a:lnTo>
                    <a:lnTo>
                      <a:pt x="460407" y="162456"/>
                    </a:lnTo>
                    <a:lnTo>
                      <a:pt x="510180" y="132918"/>
                    </a:lnTo>
                    <a:lnTo>
                      <a:pt x="558135" y="106334"/>
                    </a:lnTo>
                    <a:lnTo>
                      <a:pt x="604464" y="82704"/>
                    </a:lnTo>
                    <a:lnTo>
                      <a:pt x="649358" y="62028"/>
                    </a:lnTo>
                    <a:lnTo>
                      <a:pt x="693009" y="44306"/>
                    </a:lnTo>
                    <a:lnTo>
                      <a:pt x="735607" y="29537"/>
                    </a:lnTo>
                    <a:lnTo>
                      <a:pt x="777345" y="17722"/>
                    </a:lnTo>
                    <a:lnTo>
                      <a:pt x="818412" y="8861"/>
                    </a:lnTo>
                    <a:lnTo>
                      <a:pt x="859002" y="2953"/>
                    </a:lnTo>
                    <a:lnTo>
                      <a:pt x="899305" y="0"/>
                    </a:lnTo>
                    <a:lnTo>
                      <a:pt x="939512" y="0"/>
                    </a:lnTo>
                    <a:lnTo>
                      <a:pt x="979814" y="2953"/>
                    </a:lnTo>
                    <a:lnTo>
                      <a:pt x="1020404" y="8861"/>
                    </a:lnTo>
                    <a:lnTo>
                      <a:pt x="1061472" y="17722"/>
                    </a:lnTo>
                    <a:lnTo>
                      <a:pt x="1103209" y="29537"/>
                    </a:lnTo>
                    <a:lnTo>
                      <a:pt x="1145808" y="44306"/>
                    </a:lnTo>
                    <a:lnTo>
                      <a:pt x="1189458" y="62028"/>
                    </a:lnTo>
                    <a:lnTo>
                      <a:pt x="1234353" y="82704"/>
                    </a:lnTo>
                    <a:lnTo>
                      <a:pt x="1280682" y="106334"/>
                    </a:lnTo>
                    <a:lnTo>
                      <a:pt x="1328637" y="132918"/>
                    </a:lnTo>
                    <a:lnTo>
                      <a:pt x="1378409" y="162456"/>
                    </a:lnTo>
                    <a:lnTo>
                      <a:pt x="1430191" y="194947"/>
                    </a:lnTo>
                    <a:lnTo>
                      <a:pt x="1664974" y="448442"/>
                    </a:lnTo>
                    <a:lnTo>
                      <a:pt x="1786446" y="752220"/>
                    </a:lnTo>
                    <a:lnTo>
                      <a:pt x="1831948" y="1007169"/>
                    </a:lnTo>
                    <a:lnTo>
                      <a:pt x="1838817" y="1114176"/>
                    </a:lnTo>
                  </a:path>
                </a:pathLst>
              </a:custGeom>
              <a:noFill/>
              <a:ln w="1134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093" name="Google Shape;2093;p64"/>
              <p:cNvSpPr/>
              <p:nvPr/>
            </p:nvSpPr>
            <p:spPr>
              <a:xfrm>
                <a:off x="7546435" y="1442259"/>
                <a:ext cx="1838960" cy="1114425"/>
              </a:xfrm>
              <a:custGeom>
                <a:avLst/>
                <a:gdLst/>
                <a:ahLst/>
                <a:cxnLst/>
                <a:rect l="l" t="t" r="r" b="b"/>
                <a:pathLst>
                  <a:path w="1838959" h="1114425" extrusionOk="0">
                    <a:moveTo>
                      <a:pt x="0" y="1114176"/>
                    </a:moveTo>
                    <a:lnTo>
                      <a:pt x="6869" y="1007169"/>
                    </a:lnTo>
                    <a:lnTo>
                      <a:pt x="52370" y="752220"/>
                    </a:lnTo>
                    <a:lnTo>
                      <a:pt x="173842" y="448442"/>
                    </a:lnTo>
                    <a:lnTo>
                      <a:pt x="408626" y="194947"/>
                    </a:lnTo>
                    <a:lnTo>
                      <a:pt x="460407" y="162456"/>
                    </a:lnTo>
                    <a:lnTo>
                      <a:pt x="510180" y="132918"/>
                    </a:lnTo>
                    <a:lnTo>
                      <a:pt x="558135" y="106334"/>
                    </a:lnTo>
                    <a:lnTo>
                      <a:pt x="604464" y="82704"/>
                    </a:lnTo>
                    <a:lnTo>
                      <a:pt x="649358" y="62028"/>
                    </a:lnTo>
                    <a:lnTo>
                      <a:pt x="693009" y="44306"/>
                    </a:lnTo>
                    <a:lnTo>
                      <a:pt x="735607" y="29537"/>
                    </a:lnTo>
                    <a:lnTo>
                      <a:pt x="777345" y="17722"/>
                    </a:lnTo>
                    <a:lnTo>
                      <a:pt x="818412" y="8861"/>
                    </a:lnTo>
                    <a:lnTo>
                      <a:pt x="859002" y="2953"/>
                    </a:lnTo>
                    <a:lnTo>
                      <a:pt x="899305" y="0"/>
                    </a:lnTo>
                    <a:lnTo>
                      <a:pt x="939512" y="0"/>
                    </a:lnTo>
                    <a:lnTo>
                      <a:pt x="979814" y="2953"/>
                    </a:lnTo>
                    <a:lnTo>
                      <a:pt x="1020404" y="8861"/>
                    </a:lnTo>
                    <a:lnTo>
                      <a:pt x="1061472" y="17722"/>
                    </a:lnTo>
                    <a:lnTo>
                      <a:pt x="1103209" y="29537"/>
                    </a:lnTo>
                    <a:lnTo>
                      <a:pt x="1145808" y="44306"/>
                    </a:lnTo>
                    <a:lnTo>
                      <a:pt x="1189458" y="62028"/>
                    </a:lnTo>
                    <a:lnTo>
                      <a:pt x="1234353" y="82704"/>
                    </a:lnTo>
                    <a:lnTo>
                      <a:pt x="1280682" y="106334"/>
                    </a:lnTo>
                    <a:lnTo>
                      <a:pt x="1328637" y="132918"/>
                    </a:lnTo>
                    <a:lnTo>
                      <a:pt x="1378409" y="162456"/>
                    </a:lnTo>
                    <a:lnTo>
                      <a:pt x="1430191" y="194947"/>
                    </a:lnTo>
                    <a:lnTo>
                      <a:pt x="1664974" y="448442"/>
                    </a:lnTo>
                    <a:lnTo>
                      <a:pt x="1786446" y="752220"/>
                    </a:lnTo>
                    <a:lnTo>
                      <a:pt x="1831948" y="1007169"/>
                    </a:lnTo>
                    <a:lnTo>
                      <a:pt x="1838817" y="1114176"/>
                    </a:lnTo>
                  </a:path>
                </a:pathLst>
              </a:custGeom>
              <a:noFill/>
              <a:ln w="567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grpSp>
        <p:sp>
          <p:nvSpPr>
            <p:cNvPr id="2094" name="Google Shape;2094;p64"/>
            <p:cNvSpPr txBox="1"/>
            <p:nvPr/>
          </p:nvSpPr>
          <p:spPr>
            <a:xfrm>
              <a:off x="4610444" y="4709695"/>
              <a:ext cx="63500"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I</a:t>
              </a:r>
              <a:endParaRPr sz="1344" b="0" i="0" u="none" strike="noStrike" cap="none">
                <a:solidFill>
                  <a:srgbClr val="000000"/>
                </a:solidFill>
                <a:latin typeface="Arial"/>
                <a:ea typeface="Arial"/>
                <a:cs typeface="Arial"/>
                <a:sym typeface="Arial"/>
              </a:endParaRPr>
            </a:p>
          </p:txBody>
        </p:sp>
        <p:sp>
          <p:nvSpPr>
            <p:cNvPr id="2095" name="Google Shape;2095;p64"/>
            <p:cNvSpPr txBox="1"/>
            <p:nvPr/>
          </p:nvSpPr>
          <p:spPr>
            <a:xfrm>
              <a:off x="6100226" y="3530867"/>
              <a:ext cx="121444" cy="479683"/>
            </a:xfrm>
            <a:prstGeom prst="rect">
              <a:avLst/>
            </a:prstGeom>
            <a:noFill/>
            <a:ln>
              <a:noFill/>
            </a:ln>
          </p:spPr>
          <p:txBody>
            <a:bodyPr spcFirstLastPara="1" wrap="square" lIns="0" tIns="7925" rIns="0" bIns="0" anchor="t" anchorCtr="0">
              <a:spAutoFit/>
            </a:bodyPr>
            <a:lstStyle/>
            <a:p>
              <a:pPr marL="7938" marR="3175" lvl="0" indent="19844" algn="l" rtl="0">
                <a:lnSpc>
                  <a:spcPct val="1143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it   I</a:t>
              </a:r>
              <a:endParaRPr sz="1344" b="0" i="0" u="none" strike="noStrike" cap="none">
                <a:solidFill>
                  <a:srgbClr val="000000"/>
                </a:solidFill>
                <a:latin typeface="Arial"/>
                <a:ea typeface="Arial"/>
                <a:cs typeface="Arial"/>
                <a:sym typeface="Arial"/>
              </a:endParaRPr>
            </a:p>
          </p:txBody>
        </p:sp>
        <p:sp>
          <p:nvSpPr>
            <p:cNvPr id="2096" name="Google Shape;2096;p64"/>
            <p:cNvSpPr txBox="1"/>
            <p:nvPr/>
          </p:nvSpPr>
          <p:spPr>
            <a:xfrm>
              <a:off x="5972531" y="2730799"/>
              <a:ext cx="63500"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I</a:t>
              </a:r>
              <a:endParaRPr sz="1344" b="0" i="0" u="none" strike="noStrike" cap="none">
                <a:solidFill>
                  <a:srgbClr val="000000"/>
                </a:solidFill>
                <a:latin typeface="Arial"/>
                <a:ea typeface="Arial"/>
                <a:cs typeface="Arial"/>
                <a:sym typeface="Arial"/>
              </a:endParaRPr>
            </a:p>
          </p:txBody>
        </p:sp>
        <p:sp>
          <p:nvSpPr>
            <p:cNvPr id="2097" name="Google Shape;2097;p64"/>
            <p:cNvSpPr txBox="1"/>
            <p:nvPr/>
          </p:nvSpPr>
          <p:spPr>
            <a:xfrm>
              <a:off x="5192002" y="3230842"/>
              <a:ext cx="915194"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recommend</a:t>
              </a:r>
              <a:endParaRPr sz="1344" b="0" i="0" u="none" strike="noStrike" cap="none">
                <a:solidFill>
                  <a:srgbClr val="000000"/>
                </a:solidFill>
                <a:latin typeface="Arial"/>
                <a:ea typeface="Arial"/>
                <a:cs typeface="Arial"/>
                <a:sym typeface="Arial"/>
              </a:endParaRPr>
            </a:p>
          </p:txBody>
        </p:sp>
        <p:sp>
          <p:nvSpPr>
            <p:cNvPr id="2098" name="Google Shape;2098;p64"/>
            <p:cNvSpPr txBox="1"/>
            <p:nvPr/>
          </p:nvSpPr>
          <p:spPr>
            <a:xfrm>
              <a:off x="4388057" y="4199013"/>
              <a:ext cx="25280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the</a:t>
              </a:r>
              <a:endParaRPr sz="1344" b="0" i="0" u="none" strike="noStrike" cap="none">
                <a:solidFill>
                  <a:srgbClr val="000000"/>
                </a:solidFill>
                <a:latin typeface="Arial"/>
                <a:ea typeface="Arial"/>
                <a:cs typeface="Arial"/>
                <a:sym typeface="Arial"/>
              </a:endParaRPr>
            </a:p>
          </p:txBody>
        </p:sp>
        <p:sp>
          <p:nvSpPr>
            <p:cNvPr id="2099" name="Google Shape;2099;p64"/>
            <p:cNvSpPr txBox="1"/>
            <p:nvPr/>
          </p:nvSpPr>
          <p:spPr>
            <a:xfrm>
              <a:off x="5537318" y="4071341"/>
              <a:ext cx="25280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the</a:t>
              </a:r>
              <a:endParaRPr sz="1344" b="0" i="0" u="none" strike="noStrike" cap="none">
                <a:solidFill>
                  <a:srgbClr val="000000"/>
                </a:solidFill>
                <a:latin typeface="Arial"/>
                <a:ea typeface="Arial"/>
                <a:cs typeface="Arial"/>
                <a:sym typeface="Arial"/>
              </a:endParaRPr>
            </a:p>
          </p:txBody>
        </p:sp>
        <p:sp>
          <p:nvSpPr>
            <p:cNvPr id="2100" name="Google Shape;2100;p64"/>
            <p:cNvSpPr txBox="1"/>
            <p:nvPr/>
          </p:nvSpPr>
          <p:spPr>
            <a:xfrm>
              <a:off x="4768733" y="4752252"/>
              <a:ext cx="300037"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and</a:t>
              </a:r>
              <a:endParaRPr sz="1344" b="0" i="0" u="none" strike="noStrike" cap="none">
                <a:solidFill>
                  <a:srgbClr val="000000"/>
                </a:solidFill>
                <a:latin typeface="Arial"/>
                <a:ea typeface="Arial"/>
                <a:cs typeface="Arial"/>
                <a:sym typeface="Arial"/>
              </a:endParaRPr>
            </a:p>
          </p:txBody>
        </p:sp>
        <p:sp>
          <p:nvSpPr>
            <p:cNvPr id="2101" name="Google Shape;2101;p64"/>
            <p:cNvSpPr txBox="1"/>
            <p:nvPr/>
          </p:nvSpPr>
          <p:spPr>
            <a:xfrm>
              <a:off x="4896429" y="4262848"/>
              <a:ext cx="385366"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seen</a:t>
              </a:r>
              <a:endParaRPr sz="1344" b="0" i="0" u="none" strike="noStrike" cap="none">
                <a:solidFill>
                  <a:srgbClr val="000000"/>
                </a:solidFill>
                <a:latin typeface="Arial"/>
                <a:ea typeface="Arial"/>
                <a:cs typeface="Arial"/>
                <a:sym typeface="Arial"/>
              </a:endParaRPr>
            </a:p>
          </p:txBody>
        </p:sp>
        <p:sp>
          <p:nvSpPr>
            <p:cNvPr id="2102" name="Google Shape;2102;p64"/>
            <p:cNvSpPr txBox="1"/>
            <p:nvPr/>
          </p:nvSpPr>
          <p:spPr>
            <a:xfrm>
              <a:off x="4747450" y="2847830"/>
              <a:ext cx="385366"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seen</a:t>
              </a:r>
              <a:endParaRPr sz="1344" b="0" i="0" u="none" strike="noStrike" cap="none">
                <a:solidFill>
                  <a:srgbClr val="000000"/>
                </a:solidFill>
                <a:latin typeface="Arial"/>
                <a:ea typeface="Arial"/>
                <a:cs typeface="Arial"/>
                <a:sym typeface="Arial"/>
              </a:endParaRPr>
            </a:p>
          </p:txBody>
        </p:sp>
        <p:sp>
          <p:nvSpPr>
            <p:cNvPr id="2103" name="Google Shape;2103;p64"/>
            <p:cNvSpPr txBox="1"/>
            <p:nvPr/>
          </p:nvSpPr>
          <p:spPr>
            <a:xfrm>
              <a:off x="5286707" y="3850045"/>
              <a:ext cx="243284" cy="479683"/>
            </a:xfrm>
            <a:prstGeom prst="rect">
              <a:avLst/>
            </a:prstGeom>
            <a:noFill/>
            <a:ln>
              <a:noFill/>
            </a:ln>
          </p:spPr>
          <p:txBody>
            <a:bodyPr spcFirstLastPara="1" wrap="square" lIns="0" tIns="7925" rIns="0" bIns="0" anchor="t" anchorCtr="0">
              <a:spAutoFit/>
            </a:bodyPr>
            <a:lstStyle/>
            <a:p>
              <a:pPr marL="28972" marR="3175" lvl="0" indent="-21430" algn="l" rtl="0">
                <a:lnSpc>
                  <a:spcPct val="1143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yet  it</a:t>
              </a:r>
              <a:endParaRPr sz="1344" b="0" i="0" u="none" strike="noStrike" cap="none">
                <a:solidFill>
                  <a:srgbClr val="000000"/>
                </a:solidFill>
                <a:latin typeface="Arial"/>
                <a:ea typeface="Arial"/>
                <a:cs typeface="Arial"/>
                <a:sym typeface="Arial"/>
              </a:endParaRPr>
            </a:p>
          </p:txBody>
        </p:sp>
        <p:sp>
          <p:nvSpPr>
            <p:cNvPr id="2104" name="Google Shape;2104;p64"/>
            <p:cNvSpPr txBox="1"/>
            <p:nvPr/>
          </p:nvSpPr>
          <p:spPr>
            <a:xfrm>
              <a:off x="5759565" y="4252208"/>
              <a:ext cx="460772"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would</a:t>
              </a:r>
              <a:endParaRPr sz="1344" b="0" i="0" u="none" strike="noStrike" cap="none">
                <a:solidFill>
                  <a:srgbClr val="000000"/>
                </a:solidFill>
                <a:latin typeface="Arial"/>
                <a:ea typeface="Arial"/>
                <a:cs typeface="Arial"/>
                <a:sym typeface="Arial"/>
              </a:endParaRPr>
            </a:p>
          </p:txBody>
        </p:sp>
        <p:sp>
          <p:nvSpPr>
            <p:cNvPr id="2105" name="Google Shape;2105;p64"/>
            <p:cNvSpPr txBox="1"/>
            <p:nvPr/>
          </p:nvSpPr>
          <p:spPr>
            <a:xfrm>
              <a:off x="5944070" y="4901201"/>
              <a:ext cx="40401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while</a:t>
              </a:r>
              <a:endParaRPr sz="1344" b="0" i="0" u="none" strike="noStrike" cap="none">
                <a:solidFill>
                  <a:srgbClr val="000000"/>
                </a:solidFill>
                <a:latin typeface="Arial"/>
                <a:ea typeface="Arial"/>
                <a:cs typeface="Arial"/>
                <a:sym typeface="Arial"/>
              </a:endParaRPr>
            </a:p>
          </p:txBody>
        </p:sp>
        <p:sp>
          <p:nvSpPr>
            <p:cNvPr id="2106" name="Google Shape;2106;p64"/>
            <p:cNvSpPr txBox="1"/>
            <p:nvPr/>
          </p:nvSpPr>
          <p:spPr>
            <a:xfrm>
              <a:off x="4378483" y="4965037"/>
              <a:ext cx="75445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whenever</a:t>
              </a:r>
              <a:endParaRPr sz="1344" b="0" i="0" u="none" strike="noStrike" cap="none">
                <a:solidFill>
                  <a:srgbClr val="000000"/>
                </a:solidFill>
                <a:latin typeface="Arial"/>
                <a:ea typeface="Arial"/>
                <a:cs typeface="Arial"/>
                <a:sym typeface="Arial"/>
              </a:endParaRPr>
            </a:p>
          </p:txBody>
        </p:sp>
        <p:sp>
          <p:nvSpPr>
            <p:cNvPr id="2107" name="Google Shape;2107;p64"/>
            <p:cNvSpPr txBox="1"/>
            <p:nvPr/>
          </p:nvSpPr>
          <p:spPr>
            <a:xfrm>
              <a:off x="4231970" y="3922392"/>
              <a:ext cx="565150"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several</a:t>
              </a:r>
              <a:endParaRPr sz="1344" b="0" i="0" u="none" strike="noStrike" cap="none">
                <a:solidFill>
                  <a:srgbClr val="000000"/>
                </a:solidFill>
                <a:latin typeface="Arial"/>
                <a:ea typeface="Arial"/>
                <a:cs typeface="Arial"/>
                <a:sym typeface="Arial"/>
              </a:endParaRPr>
            </a:p>
          </p:txBody>
        </p:sp>
        <p:sp>
          <p:nvSpPr>
            <p:cNvPr id="2108" name="Google Shape;2108;p64"/>
            <p:cNvSpPr txBox="1"/>
            <p:nvPr/>
          </p:nvSpPr>
          <p:spPr>
            <a:xfrm>
              <a:off x="4446043" y="4390518"/>
              <a:ext cx="930275"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to	scenes	I</a:t>
              </a:r>
              <a:endParaRPr sz="1344" b="0" i="0" u="none" strike="noStrike" cap="none">
                <a:solidFill>
                  <a:srgbClr val="000000"/>
                </a:solidFill>
                <a:latin typeface="Arial"/>
                <a:ea typeface="Arial"/>
                <a:cs typeface="Arial"/>
                <a:sym typeface="Arial"/>
              </a:endParaRPr>
            </a:p>
          </p:txBody>
        </p:sp>
        <p:sp>
          <p:nvSpPr>
            <p:cNvPr id="2109" name="Google Shape;2109;p64"/>
            <p:cNvSpPr txBox="1"/>
            <p:nvPr/>
          </p:nvSpPr>
          <p:spPr>
            <a:xfrm>
              <a:off x="5441587" y="3432987"/>
              <a:ext cx="593328"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satirical</a:t>
              </a:r>
              <a:endParaRPr sz="1344" b="0" i="0" u="none" strike="noStrike" cap="none">
                <a:solidFill>
                  <a:srgbClr val="000000"/>
                </a:solidFill>
                <a:latin typeface="Arial"/>
                <a:ea typeface="Arial"/>
                <a:cs typeface="Arial"/>
                <a:sym typeface="Arial"/>
              </a:endParaRPr>
            </a:p>
          </p:txBody>
        </p:sp>
        <p:sp>
          <p:nvSpPr>
            <p:cNvPr id="2110" name="Google Shape;2110;p64"/>
            <p:cNvSpPr txBox="1"/>
            <p:nvPr/>
          </p:nvSpPr>
          <p:spPr>
            <a:xfrm>
              <a:off x="4262570" y="3486184"/>
              <a:ext cx="1609725" cy="214466"/>
            </a:xfrm>
            <a:prstGeom prst="rect">
              <a:avLst/>
            </a:prstGeom>
            <a:noFill/>
            <a:ln>
              <a:noFill/>
            </a:ln>
          </p:spPr>
          <p:txBody>
            <a:bodyPr spcFirstLastPara="1" wrap="square" lIns="0" tIns="7525" rIns="0" bIns="0" anchor="t" anchorCtr="0">
              <a:spAutoFit/>
            </a:bodyPr>
            <a:lstStyle/>
            <a:p>
              <a:pPr marL="31750" marR="0" lvl="0" indent="0" algn="l" rtl="0">
                <a:lnSpc>
                  <a:spcPct val="100000"/>
                </a:lnSpc>
                <a:spcBef>
                  <a:spcPts val="0"/>
                </a:spcBef>
                <a:spcAft>
                  <a:spcPts val="0"/>
                </a:spcAft>
                <a:buClr>
                  <a:srgbClr val="000000"/>
                </a:buClr>
                <a:buSzPts val="2016"/>
                <a:buFont typeface="Arial"/>
                <a:buNone/>
              </a:pPr>
              <a:r>
                <a:rPr lang="en-US" sz="2016" b="0" i="0" u="none" strike="noStrike" cap="none" baseline="-25000">
                  <a:solidFill>
                    <a:srgbClr val="000000"/>
                  </a:solidFill>
                  <a:latin typeface="Arial"/>
                  <a:ea typeface="Arial"/>
                  <a:cs typeface="Arial"/>
                  <a:sym typeface="Arial"/>
                </a:rPr>
                <a:t>who</a:t>
              </a:r>
              <a:r>
                <a:rPr lang="en-US" sz="1344" b="0" i="0" u="none" strike="noStrike" cap="none">
                  <a:solidFill>
                    <a:srgbClr val="000000"/>
                  </a:solidFill>
                  <a:latin typeface="Arial"/>
                  <a:ea typeface="Arial"/>
                  <a:cs typeface="Arial"/>
                  <a:sym typeface="Arial"/>
                </a:rPr>
                <a:t>sweet	of </a:t>
              </a:r>
              <a:r>
                <a:rPr lang="en-US" sz="2016" b="0" i="0" u="none" strike="noStrike" cap="none" baseline="-25000">
                  <a:solidFill>
                    <a:srgbClr val="000000"/>
                  </a:solidFill>
                  <a:latin typeface="Arial"/>
                  <a:ea typeface="Arial"/>
                  <a:cs typeface="Arial"/>
                  <a:sym typeface="Arial"/>
                </a:rPr>
                <a:t>movie</a:t>
              </a:r>
              <a:endParaRPr sz="2016" b="0" i="0" u="none" strike="noStrike" cap="none" baseline="-25000">
                <a:solidFill>
                  <a:srgbClr val="000000"/>
                </a:solidFill>
                <a:latin typeface="Arial"/>
                <a:ea typeface="Arial"/>
                <a:cs typeface="Arial"/>
                <a:sym typeface="Arial"/>
              </a:endParaRPr>
            </a:p>
          </p:txBody>
        </p:sp>
        <p:sp>
          <p:nvSpPr>
            <p:cNvPr id="2111" name="Google Shape;2111;p64"/>
            <p:cNvSpPr txBox="1"/>
            <p:nvPr/>
          </p:nvSpPr>
          <p:spPr>
            <a:xfrm>
              <a:off x="5473469" y="4454354"/>
              <a:ext cx="995363"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the manages</a:t>
              </a:r>
              <a:endParaRPr sz="1344" b="0" i="0" u="none" strike="noStrike" cap="none">
                <a:solidFill>
                  <a:srgbClr val="000000"/>
                </a:solidFill>
                <a:latin typeface="Arial"/>
                <a:ea typeface="Arial"/>
                <a:cs typeface="Arial"/>
                <a:sym typeface="Arial"/>
              </a:endParaRPr>
            </a:p>
          </p:txBody>
        </p:sp>
        <p:sp>
          <p:nvSpPr>
            <p:cNvPr id="2112" name="Google Shape;2112;p64"/>
            <p:cNvSpPr txBox="1"/>
            <p:nvPr/>
          </p:nvSpPr>
          <p:spPr>
            <a:xfrm>
              <a:off x="5861295" y="4007506"/>
              <a:ext cx="498872"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humor</a:t>
              </a:r>
              <a:endParaRPr sz="1344" b="0" i="0" u="none" strike="noStrike" cap="none">
                <a:solidFill>
                  <a:srgbClr val="000000"/>
                </a:solidFill>
                <a:latin typeface="Arial"/>
                <a:ea typeface="Arial"/>
                <a:cs typeface="Arial"/>
                <a:sym typeface="Arial"/>
              </a:endParaRPr>
            </a:p>
          </p:txBody>
        </p:sp>
        <p:sp>
          <p:nvSpPr>
            <p:cNvPr id="2113" name="Google Shape;2113;p64"/>
            <p:cNvSpPr txBox="1"/>
            <p:nvPr/>
          </p:nvSpPr>
          <p:spPr>
            <a:xfrm>
              <a:off x="5527813" y="5028873"/>
              <a:ext cx="385366"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have</a:t>
              </a:r>
              <a:endParaRPr sz="1344" b="0" i="0" u="none" strike="noStrike" cap="none">
                <a:solidFill>
                  <a:srgbClr val="000000"/>
                </a:solidFill>
                <a:latin typeface="Arial"/>
                <a:ea typeface="Arial"/>
                <a:cs typeface="Arial"/>
                <a:sym typeface="Arial"/>
              </a:endParaRPr>
            </a:p>
          </p:txBody>
        </p:sp>
        <p:sp>
          <p:nvSpPr>
            <p:cNvPr id="2114" name="Google Shape;2114;p64"/>
            <p:cNvSpPr txBox="1"/>
            <p:nvPr/>
          </p:nvSpPr>
          <p:spPr>
            <a:xfrm>
              <a:off x="4554673" y="3103171"/>
              <a:ext cx="479822"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happy</a:t>
              </a:r>
              <a:endParaRPr sz="1344" b="0" i="0" u="none" strike="noStrike" cap="none">
                <a:solidFill>
                  <a:srgbClr val="000000"/>
                </a:solidFill>
                <a:latin typeface="Arial"/>
                <a:ea typeface="Arial"/>
                <a:cs typeface="Arial"/>
                <a:sym typeface="Arial"/>
              </a:endParaRPr>
            </a:p>
          </p:txBody>
        </p:sp>
        <p:sp>
          <p:nvSpPr>
            <p:cNvPr id="2115" name="Google Shape;2115;p64"/>
            <p:cNvSpPr txBox="1"/>
            <p:nvPr/>
          </p:nvSpPr>
          <p:spPr>
            <a:xfrm>
              <a:off x="4244486" y="4645860"/>
              <a:ext cx="1855788" cy="214466"/>
            </a:xfrm>
            <a:prstGeom prst="rect">
              <a:avLst/>
            </a:prstGeom>
            <a:noFill/>
            <a:ln>
              <a:noFill/>
            </a:ln>
          </p:spPr>
          <p:txBody>
            <a:bodyPr spcFirstLastPara="1" wrap="square" lIns="0" tIns="7525" rIns="0" bIns="0" anchor="t" anchorCtr="0">
              <a:spAutoFit/>
            </a:bodyPr>
            <a:lstStyle/>
            <a:p>
              <a:pPr marL="23813"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fun	</a:t>
              </a:r>
              <a:r>
                <a:rPr lang="en-US" sz="2016" b="0" i="0" u="none" strike="noStrike" cap="none" baseline="30000">
                  <a:solidFill>
                    <a:srgbClr val="000000"/>
                  </a:solidFill>
                  <a:latin typeface="Arial"/>
                  <a:ea typeface="Arial"/>
                  <a:cs typeface="Arial"/>
                  <a:sym typeface="Arial"/>
                </a:rPr>
                <a:t>the	</a:t>
              </a:r>
              <a:r>
                <a:rPr lang="en-US" sz="1344" b="0" i="0" u="none" strike="noStrike" cap="none">
                  <a:solidFill>
                    <a:srgbClr val="000000"/>
                  </a:solidFill>
                  <a:latin typeface="Arial"/>
                  <a:ea typeface="Arial"/>
                  <a:cs typeface="Arial"/>
                  <a:sym typeface="Arial"/>
                </a:rPr>
                <a:t>times </a:t>
              </a:r>
              <a:r>
                <a:rPr lang="en-US" sz="2016" b="0" i="0" u="none" strike="noStrike" cap="none" baseline="-25000">
                  <a:solidFill>
                    <a:srgbClr val="000000"/>
                  </a:solidFill>
                  <a:latin typeface="Arial"/>
                  <a:ea typeface="Arial"/>
                  <a:cs typeface="Arial"/>
                  <a:sym typeface="Arial"/>
                </a:rPr>
                <a:t>and</a:t>
              </a:r>
              <a:endParaRPr sz="2016" b="0" i="0" u="none" strike="noStrike" cap="none" baseline="-25000">
                <a:solidFill>
                  <a:srgbClr val="000000"/>
                </a:solidFill>
                <a:latin typeface="Arial"/>
                <a:ea typeface="Arial"/>
                <a:cs typeface="Arial"/>
                <a:sym typeface="Arial"/>
              </a:endParaRPr>
            </a:p>
          </p:txBody>
        </p:sp>
        <p:sp>
          <p:nvSpPr>
            <p:cNvPr id="2116" name="Google Shape;2116;p64"/>
            <p:cNvSpPr txBox="1"/>
            <p:nvPr/>
          </p:nvSpPr>
          <p:spPr>
            <a:xfrm>
              <a:off x="4243789" y="2986140"/>
              <a:ext cx="44211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friend</a:t>
              </a:r>
              <a:endParaRPr sz="1344" b="0" i="0" u="none" strike="noStrike" cap="none">
                <a:solidFill>
                  <a:srgbClr val="000000"/>
                </a:solidFill>
                <a:latin typeface="Arial"/>
                <a:ea typeface="Arial"/>
                <a:cs typeface="Arial"/>
                <a:sym typeface="Arial"/>
              </a:endParaRPr>
            </a:p>
          </p:txBody>
        </p:sp>
        <p:sp>
          <p:nvSpPr>
            <p:cNvPr id="2117" name="Google Shape;2117;p64"/>
            <p:cNvSpPr txBox="1"/>
            <p:nvPr/>
          </p:nvSpPr>
          <p:spPr>
            <a:xfrm>
              <a:off x="4221426" y="2411621"/>
              <a:ext cx="379413" cy="610344"/>
            </a:xfrm>
            <a:prstGeom prst="rect">
              <a:avLst/>
            </a:prstGeom>
            <a:noFill/>
            <a:ln>
              <a:noFill/>
            </a:ln>
          </p:spPr>
          <p:txBody>
            <a:bodyPr spcFirstLastPara="1" wrap="square" lIns="0" tIns="7525" rIns="0" bIns="0" anchor="t" anchorCtr="0">
              <a:spAutoFit/>
            </a:bodyPr>
            <a:lstStyle/>
            <a:p>
              <a:pPr marL="0" marR="44450" lvl="0" indent="0" algn="r" rtl="0">
                <a:lnSpc>
                  <a:spcPct val="115997"/>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fairy</a:t>
              </a:r>
              <a:endParaRPr sz="1344" b="0" i="0" u="none" strike="noStrike" cap="none">
                <a:solidFill>
                  <a:srgbClr val="000000"/>
                </a:solidFill>
                <a:latin typeface="Arial"/>
                <a:ea typeface="Arial"/>
                <a:cs typeface="Arial"/>
                <a:sym typeface="Arial"/>
              </a:endParaRPr>
            </a:p>
            <a:p>
              <a:pPr marL="86916" marR="3175" lvl="0" indent="159544" algn="r" rtl="0">
                <a:lnSpc>
                  <a:spcPct val="112053"/>
                </a:lnSpc>
                <a:spcBef>
                  <a:spcPts val="84"/>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it  and</a:t>
              </a:r>
              <a:endParaRPr sz="1344" b="0" i="0" u="none" strike="noStrike" cap="none">
                <a:solidFill>
                  <a:srgbClr val="000000"/>
                </a:solidFill>
                <a:latin typeface="Arial"/>
                <a:ea typeface="Arial"/>
                <a:cs typeface="Arial"/>
                <a:sym typeface="Arial"/>
              </a:endParaRPr>
            </a:p>
          </p:txBody>
        </p:sp>
        <p:sp>
          <p:nvSpPr>
            <p:cNvPr id="2118" name="Google Shape;2118;p64"/>
            <p:cNvSpPr txBox="1"/>
            <p:nvPr/>
          </p:nvSpPr>
          <p:spPr>
            <a:xfrm>
              <a:off x="5113841" y="3049975"/>
              <a:ext cx="660003"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dialogue</a:t>
              </a:r>
              <a:endParaRPr sz="1344" b="0" i="0" u="none" strike="noStrike" cap="none">
                <a:solidFill>
                  <a:srgbClr val="000000"/>
                </a:solidFill>
                <a:latin typeface="Arial"/>
                <a:ea typeface="Arial"/>
                <a:cs typeface="Arial"/>
                <a:sym typeface="Arial"/>
              </a:endParaRPr>
            </a:p>
          </p:txBody>
        </p:sp>
        <p:sp>
          <p:nvSpPr>
            <p:cNvPr id="2119" name="Google Shape;2119;p64"/>
            <p:cNvSpPr txBox="1"/>
            <p:nvPr/>
          </p:nvSpPr>
          <p:spPr>
            <a:xfrm>
              <a:off x="4462148" y="3752165"/>
              <a:ext cx="1551781" cy="214466"/>
            </a:xfrm>
            <a:prstGeom prst="rect">
              <a:avLst/>
            </a:prstGeom>
            <a:noFill/>
            <a:ln>
              <a:noFill/>
            </a:ln>
          </p:spPr>
          <p:txBody>
            <a:bodyPr spcFirstLastPara="1" wrap="square" lIns="0" tIns="7525" rIns="0" bIns="0" anchor="t" anchorCtr="0">
              <a:spAutoFit/>
            </a:bodyPr>
            <a:lstStyle/>
            <a:p>
              <a:pPr marL="23813"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it	</a:t>
              </a:r>
              <a:r>
                <a:rPr lang="en-US" sz="2016" b="0" i="0" u="none" strike="noStrike" cap="none" baseline="30000">
                  <a:solidFill>
                    <a:srgbClr val="000000"/>
                  </a:solidFill>
                  <a:latin typeface="Arial"/>
                  <a:ea typeface="Arial"/>
                  <a:cs typeface="Arial"/>
                  <a:sym typeface="Arial"/>
                </a:rPr>
                <a:t>I </a:t>
              </a:r>
              <a:r>
                <a:rPr lang="en-US" sz="1344" b="0" i="0" u="none" strike="noStrike" cap="none">
                  <a:solidFill>
                    <a:srgbClr val="000000"/>
                  </a:solidFill>
                  <a:latin typeface="Arial"/>
                  <a:ea typeface="Arial"/>
                  <a:cs typeface="Arial"/>
                  <a:sym typeface="Arial"/>
                </a:rPr>
                <a:t>but </a:t>
              </a:r>
              <a:r>
                <a:rPr lang="en-US" sz="2016" b="0" i="0" u="none" strike="noStrike" cap="none" baseline="30000">
                  <a:solidFill>
                    <a:srgbClr val="000000"/>
                  </a:solidFill>
                  <a:latin typeface="Arial"/>
                  <a:ea typeface="Arial"/>
                  <a:cs typeface="Arial"/>
                  <a:sym typeface="Arial"/>
                </a:rPr>
                <a:t>to </a:t>
              </a:r>
              <a:r>
                <a:rPr lang="en-US" sz="1344" b="0" i="0" u="none" strike="noStrike" cap="none">
                  <a:solidFill>
                    <a:srgbClr val="000000"/>
                  </a:solidFill>
                  <a:latin typeface="Arial"/>
                  <a:ea typeface="Arial"/>
                  <a:cs typeface="Arial"/>
                  <a:sym typeface="Arial"/>
                </a:rPr>
                <a:t>romantic</a:t>
              </a:r>
              <a:endParaRPr sz="1344" b="0" i="0" u="none" strike="noStrike" cap="none">
                <a:solidFill>
                  <a:srgbClr val="000000"/>
                </a:solidFill>
                <a:latin typeface="Arial"/>
                <a:ea typeface="Arial"/>
                <a:cs typeface="Arial"/>
                <a:sym typeface="Arial"/>
              </a:endParaRPr>
            </a:p>
          </p:txBody>
        </p:sp>
        <p:sp>
          <p:nvSpPr>
            <p:cNvPr id="2120" name="Google Shape;2120;p64"/>
            <p:cNvSpPr txBox="1"/>
            <p:nvPr/>
          </p:nvSpPr>
          <p:spPr>
            <a:xfrm>
              <a:off x="4315992" y="5156543"/>
              <a:ext cx="1164431" cy="341840"/>
            </a:xfrm>
            <a:prstGeom prst="rect">
              <a:avLst/>
            </a:prstGeom>
            <a:noFill/>
            <a:ln>
              <a:noFill/>
            </a:ln>
          </p:spPr>
          <p:txBody>
            <a:bodyPr spcFirstLastPara="1" wrap="square" lIns="0" tIns="84525" rIns="0" bIns="0" anchor="t" anchorCtr="0">
              <a:spAutoFit/>
            </a:bodyPr>
            <a:lstStyle/>
            <a:p>
              <a:pPr marL="7938" marR="3175" lvl="0" indent="239712" algn="l" rtl="0">
                <a:lnSpc>
                  <a:spcPct val="623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conventions  with</a:t>
              </a:r>
              <a:endParaRPr sz="1344" b="0" i="0" u="none" strike="noStrike" cap="none">
                <a:solidFill>
                  <a:srgbClr val="000000"/>
                </a:solidFill>
                <a:latin typeface="Arial"/>
                <a:ea typeface="Arial"/>
                <a:cs typeface="Arial"/>
                <a:sym typeface="Arial"/>
              </a:endParaRPr>
            </a:p>
          </p:txBody>
        </p:sp>
        <p:sp>
          <p:nvSpPr>
            <p:cNvPr id="2121" name="Google Shape;2121;p64"/>
            <p:cNvSpPr txBox="1"/>
            <p:nvPr/>
          </p:nvSpPr>
          <p:spPr>
            <a:xfrm>
              <a:off x="5383642" y="2794634"/>
              <a:ext cx="837009" cy="341039"/>
            </a:xfrm>
            <a:prstGeom prst="rect">
              <a:avLst/>
            </a:prstGeom>
            <a:noFill/>
            <a:ln>
              <a:noFill/>
            </a:ln>
          </p:spPr>
          <p:txBody>
            <a:bodyPr spcFirstLastPara="1" wrap="square" lIns="0" tIns="7525" rIns="0" bIns="0" anchor="t" anchorCtr="0">
              <a:spAutoFit/>
            </a:bodyPr>
            <a:lstStyle/>
            <a:p>
              <a:pPr marL="7938" marR="0" lvl="0" indent="0" algn="l" rtl="0">
                <a:lnSpc>
                  <a:spcPct val="97395"/>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are</a:t>
              </a:r>
              <a:endParaRPr sz="1344" b="0" i="0" u="none" strike="noStrike" cap="none">
                <a:solidFill>
                  <a:srgbClr val="000000"/>
                </a:solidFill>
                <a:latin typeface="Arial"/>
                <a:ea typeface="Arial"/>
                <a:cs typeface="Arial"/>
                <a:sym typeface="Arial"/>
              </a:endParaRPr>
            </a:p>
            <a:p>
              <a:pPr marL="269875" marR="0" lvl="0" indent="0" algn="l" rtl="0">
                <a:lnSpc>
                  <a:spcPct val="97395"/>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anyone</a:t>
              </a:r>
              <a:endParaRPr sz="1344" b="0" i="0" u="none" strike="noStrike" cap="none">
                <a:solidFill>
                  <a:srgbClr val="000000"/>
                </a:solidFill>
                <a:latin typeface="Arial"/>
                <a:ea typeface="Arial"/>
                <a:cs typeface="Arial"/>
                <a:sym typeface="Arial"/>
              </a:endParaRPr>
            </a:p>
          </p:txBody>
        </p:sp>
        <p:sp>
          <p:nvSpPr>
            <p:cNvPr id="2122" name="Google Shape;2122;p64"/>
            <p:cNvSpPr txBox="1"/>
            <p:nvPr/>
          </p:nvSpPr>
          <p:spPr>
            <a:xfrm>
              <a:off x="4294474" y="3305316"/>
              <a:ext cx="77350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adventure</a:t>
              </a:r>
              <a:endParaRPr sz="1344" b="0" i="0" u="none" strike="noStrike" cap="none">
                <a:solidFill>
                  <a:srgbClr val="000000"/>
                </a:solidFill>
                <a:latin typeface="Arial"/>
                <a:ea typeface="Arial"/>
                <a:cs typeface="Arial"/>
                <a:sym typeface="Arial"/>
              </a:endParaRPr>
            </a:p>
          </p:txBody>
        </p:sp>
        <p:sp>
          <p:nvSpPr>
            <p:cNvPr id="2123" name="Google Shape;2123;p64"/>
            <p:cNvSpPr txBox="1"/>
            <p:nvPr/>
          </p:nvSpPr>
          <p:spPr>
            <a:xfrm>
              <a:off x="4658667" y="2475456"/>
              <a:ext cx="1413669" cy="409968"/>
            </a:xfrm>
            <a:prstGeom prst="rect">
              <a:avLst/>
            </a:prstGeom>
            <a:noFill/>
            <a:ln>
              <a:noFill/>
            </a:ln>
          </p:spPr>
          <p:txBody>
            <a:bodyPr spcFirstLastPara="1" wrap="square" lIns="0" tIns="25000" rIns="0" bIns="0" anchor="t" anchorCtr="0">
              <a:spAutoFit/>
            </a:bodyPr>
            <a:lstStyle/>
            <a:p>
              <a:pPr marL="32941" marR="34925" lvl="0" indent="-1587" algn="l" rtl="0">
                <a:lnSpc>
                  <a:spcPct val="74702"/>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always	love</a:t>
              </a:r>
              <a:r>
                <a:rPr lang="en-US" sz="2016" b="0" i="0" u="none" strike="noStrike" cap="none" baseline="-25000">
                  <a:solidFill>
                    <a:srgbClr val="000000"/>
                  </a:solidFill>
                  <a:latin typeface="Arial"/>
                  <a:ea typeface="Arial"/>
                  <a:cs typeface="Arial"/>
                  <a:sym typeface="Arial"/>
                </a:rPr>
                <a:t>to </a:t>
              </a:r>
              <a:r>
                <a:rPr lang="en-US" sz="2016" b="0" i="0" u="none" strike="noStrike" cap="none" baseline="30000">
                  <a:solidFill>
                    <a:srgbClr val="000000"/>
                  </a:solidFill>
                  <a:latin typeface="Arial"/>
                  <a:ea typeface="Arial"/>
                  <a:cs typeface="Arial"/>
                  <a:sym typeface="Arial"/>
                </a:rPr>
                <a:t>it  </a:t>
              </a:r>
              <a:r>
                <a:rPr lang="en-US" sz="1344" b="0" i="0" u="none" strike="noStrike" cap="none">
                  <a:solidFill>
                    <a:srgbClr val="000000"/>
                  </a:solidFill>
                  <a:latin typeface="Arial"/>
                  <a:ea typeface="Arial"/>
                  <a:cs typeface="Arial"/>
                  <a:sym typeface="Arial"/>
                </a:rPr>
                <a:t>whimsical		it</a:t>
              </a:r>
              <a:endParaRPr sz="1344" b="0" i="0" u="none" strike="noStrike" cap="none">
                <a:solidFill>
                  <a:srgbClr val="000000"/>
                </a:solidFill>
                <a:latin typeface="Arial"/>
                <a:ea typeface="Arial"/>
                <a:cs typeface="Arial"/>
                <a:sym typeface="Arial"/>
              </a:endParaRPr>
            </a:p>
          </p:txBody>
        </p:sp>
        <p:sp>
          <p:nvSpPr>
            <p:cNvPr id="2124" name="Google Shape;2124;p64"/>
            <p:cNvSpPr txBox="1"/>
            <p:nvPr/>
          </p:nvSpPr>
          <p:spPr>
            <a:xfrm>
              <a:off x="4745039" y="4071341"/>
              <a:ext cx="432594"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again</a:t>
              </a:r>
              <a:endParaRPr sz="1344" b="0" i="0" u="none" strike="noStrike" cap="none">
                <a:solidFill>
                  <a:srgbClr val="000000"/>
                </a:solidFill>
                <a:latin typeface="Arial"/>
                <a:ea typeface="Arial"/>
                <a:cs typeface="Arial"/>
                <a:sym typeface="Arial"/>
              </a:endParaRPr>
            </a:p>
          </p:txBody>
        </p:sp>
        <p:sp>
          <p:nvSpPr>
            <p:cNvPr id="2125" name="Google Shape;2125;p64"/>
            <p:cNvSpPr txBox="1"/>
            <p:nvPr/>
          </p:nvSpPr>
          <p:spPr>
            <a:xfrm>
              <a:off x="5187235" y="4837366"/>
              <a:ext cx="442119" cy="214466"/>
            </a:xfrm>
            <a:prstGeom prst="rect">
              <a:avLst/>
            </a:prstGeom>
            <a:noFill/>
            <a:ln>
              <a:noFill/>
            </a:ln>
          </p:spPr>
          <p:txBody>
            <a:bodyPr spcFirstLastPara="1" wrap="square" lIns="0" tIns="7525" rIns="0" bIns="0" anchor="t" anchorCtr="0">
              <a:spAutoFit/>
            </a:bodyPr>
            <a:lstStyle/>
            <a:p>
              <a:pPr marL="7938" marR="0" lvl="0" indent="0" algn="l" rtl="0">
                <a:lnSpc>
                  <a:spcPct val="100000"/>
                </a:lnSpc>
                <a:spcBef>
                  <a:spcPts val="0"/>
                </a:spcBef>
                <a:spcAft>
                  <a:spcPts val="0"/>
                </a:spcAft>
                <a:buClr>
                  <a:srgbClr val="000000"/>
                </a:buClr>
                <a:buSzPts val="1344"/>
                <a:buFont typeface="Arial"/>
                <a:buNone/>
              </a:pPr>
              <a:r>
                <a:rPr lang="en-US" sz="1344" b="0" i="0" u="none" strike="noStrike" cap="none">
                  <a:solidFill>
                    <a:srgbClr val="000000"/>
                  </a:solidFill>
                  <a:latin typeface="Arial"/>
                  <a:ea typeface="Arial"/>
                  <a:cs typeface="Arial"/>
                  <a:sym typeface="Arial"/>
                </a:rPr>
                <a:t>about</a:t>
              </a:r>
              <a:endParaRPr sz="1344" b="0" i="0" u="none" strike="noStrike" cap="none">
                <a:solidFill>
                  <a:srgbClr val="000000"/>
                </a:solidFill>
                <a:latin typeface="Arial"/>
                <a:ea typeface="Arial"/>
                <a:cs typeface="Arial"/>
                <a:sym typeface="Arial"/>
              </a:endParaRPr>
            </a:p>
          </p:txBody>
        </p:sp>
      </p:grpSp>
      <p:grpSp>
        <p:nvGrpSpPr>
          <p:cNvPr id="2126" name="Google Shape;2126;p64"/>
          <p:cNvGrpSpPr/>
          <p:nvPr/>
        </p:nvGrpSpPr>
        <p:grpSpPr>
          <a:xfrm>
            <a:off x="3062949" y="3558823"/>
            <a:ext cx="894159" cy="383382"/>
            <a:chOff x="4686052" y="4394895"/>
            <a:chExt cx="1430655" cy="613411"/>
          </a:xfrm>
        </p:grpSpPr>
        <p:sp>
          <p:nvSpPr>
            <p:cNvPr id="2127" name="Google Shape;2127;p64"/>
            <p:cNvSpPr/>
            <p:nvPr/>
          </p:nvSpPr>
          <p:spPr>
            <a:xfrm>
              <a:off x="4686052" y="4394895"/>
              <a:ext cx="1430655" cy="613410"/>
            </a:xfrm>
            <a:custGeom>
              <a:avLst/>
              <a:gdLst/>
              <a:ahLst/>
              <a:cxnLst/>
              <a:rect l="l" t="t" r="r" b="b"/>
              <a:pathLst>
                <a:path w="1430654" h="613410" extrusionOk="0">
                  <a:moveTo>
                    <a:pt x="919408" y="0"/>
                  </a:moveTo>
                  <a:lnTo>
                    <a:pt x="919408" y="122563"/>
                  </a:lnTo>
                  <a:lnTo>
                    <a:pt x="0" y="122563"/>
                  </a:lnTo>
                  <a:lnTo>
                    <a:pt x="0" y="490255"/>
                  </a:lnTo>
                  <a:lnTo>
                    <a:pt x="919408" y="490255"/>
                  </a:lnTo>
                  <a:lnTo>
                    <a:pt x="919408" y="612819"/>
                  </a:lnTo>
                  <a:lnTo>
                    <a:pt x="1430191" y="306410"/>
                  </a:lnTo>
                  <a:lnTo>
                    <a:pt x="919408" y="0"/>
                  </a:lnTo>
                  <a:close/>
                </a:path>
              </a:pathLst>
            </a:custGeom>
            <a:solidFill>
              <a:srgbClr val="048D9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sp>
          <p:nvSpPr>
            <p:cNvPr id="2128" name="Google Shape;2128;p64"/>
            <p:cNvSpPr/>
            <p:nvPr/>
          </p:nvSpPr>
          <p:spPr>
            <a:xfrm>
              <a:off x="4691728" y="4394896"/>
              <a:ext cx="1424940" cy="613410"/>
            </a:xfrm>
            <a:custGeom>
              <a:avLst/>
              <a:gdLst/>
              <a:ahLst/>
              <a:cxnLst/>
              <a:rect l="l" t="t" r="r" b="b"/>
              <a:pathLst>
                <a:path w="1424939" h="613410" extrusionOk="0">
                  <a:moveTo>
                    <a:pt x="0" y="493660"/>
                  </a:moveTo>
                  <a:lnTo>
                    <a:pt x="0" y="130507"/>
                  </a:lnTo>
                  <a:lnTo>
                    <a:pt x="919408" y="130507"/>
                  </a:lnTo>
                  <a:lnTo>
                    <a:pt x="919408" y="0"/>
                  </a:lnTo>
                  <a:lnTo>
                    <a:pt x="1424515" y="306409"/>
                  </a:lnTo>
                  <a:lnTo>
                    <a:pt x="919408" y="612819"/>
                  </a:lnTo>
                  <a:lnTo>
                    <a:pt x="919408" y="493660"/>
                  </a:lnTo>
                  <a:lnTo>
                    <a:pt x="0" y="493660"/>
                  </a:lnTo>
                  <a:close/>
                </a:path>
              </a:pathLst>
            </a:custGeom>
            <a:noFill/>
            <a:ln w="113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75"/>
                <a:buFont typeface="Arial"/>
                <a:buNone/>
              </a:pPr>
              <a:endParaRPr sz="875" b="0" i="0" u="none" strike="noStrike" cap="none">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65"/>
          <p:cNvSpPr txBox="1">
            <a:spLocks noGrp="1"/>
          </p:cNvSpPr>
          <p:nvPr>
            <p:ph type="title"/>
          </p:nvPr>
        </p:nvSpPr>
        <p:spPr>
          <a:xfrm>
            <a:off x="119160" y="190605"/>
            <a:ext cx="7988610" cy="850106"/>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rgbClr val="000000"/>
              </a:buClr>
              <a:buSzPts val="3600"/>
              <a:buFont typeface="Arial"/>
              <a:buNone/>
            </a:pPr>
            <a:r>
              <a:rPr lang="en-US" sz="2400" b="1">
                <a:latin typeface="Arial"/>
                <a:ea typeface="Arial"/>
                <a:cs typeface="Arial"/>
                <a:sym typeface="Arial"/>
              </a:rPr>
              <a:t>Example : Multinomial model :</a:t>
            </a:r>
            <a:endParaRPr sz="2400" b="1">
              <a:latin typeface="Arial"/>
              <a:ea typeface="Arial"/>
              <a:cs typeface="Arial"/>
              <a:sym typeface="Arial"/>
            </a:endParaRPr>
          </a:p>
        </p:txBody>
      </p:sp>
      <p:sp>
        <p:nvSpPr>
          <p:cNvPr id="2134" name="Google Shape;2134;p65"/>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ahoma"/>
                <a:ea typeface="Tahoma"/>
                <a:cs typeface="Tahoma"/>
                <a:sym typeface="Tahoma"/>
              </a:rPr>
              <a:t>62</a:t>
            </a:fld>
            <a:endParaRPr sz="1600" b="1" i="0" u="none" strike="noStrike" cap="none">
              <a:solidFill>
                <a:srgbClr val="000000"/>
              </a:solidFill>
              <a:latin typeface="Tahoma"/>
              <a:ea typeface="Tahoma"/>
              <a:cs typeface="Tahoma"/>
              <a:sym typeface="Tahoma"/>
            </a:endParaRPr>
          </a:p>
        </p:txBody>
      </p:sp>
      <p:pic>
        <p:nvPicPr>
          <p:cNvPr id="2135" name="Google Shape;2135;p65"/>
          <p:cNvPicPr preferRelativeResize="0"/>
          <p:nvPr/>
        </p:nvPicPr>
        <p:blipFill rotWithShape="1">
          <a:blip r:embed="rId3">
            <a:alphaModFix/>
          </a:blip>
          <a:srcRect/>
          <a:stretch/>
        </p:blipFill>
        <p:spPr>
          <a:xfrm>
            <a:off x="5885671" y="784083"/>
            <a:ext cx="3258329" cy="2213464"/>
          </a:xfrm>
          <a:prstGeom prst="rect">
            <a:avLst/>
          </a:prstGeom>
          <a:noFill/>
          <a:ln>
            <a:noFill/>
          </a:ln>
        </p:spPr>
      </p:pic>
      <p:sp>
        <p:nvSpPr>
          <p:cNvPr id="2136" name="Google Shape;2136;p65"/>
          <p:cNvSpPr txBox="1"/>
          <p:nvPr/>
        </p:nvSpPr>
        <p:spPr>
          <a:xfrm>
            <a:off x="381000" y="886822"/>
            <a:ext cx="44422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Which Tag sentence “ A very close game” belong to?</a:t>
            </a:r>
            <a:endParaRPr sz="1400" b="0" i="0" u="none" strike="noStrike" cap="none">
              <a:solidFill>
                <a:srgbClr val="000000"/>
              </a:solidFill>
              <a:latin typeface="Arial"/>
              <a:ea typeface="Arial"/>
              <a:cs typeface="Arial"/>
              <a:sym typeface="Arial"/>
            </a:endParaRPr>
          </a:p>
        </p:txBody>
      </p:sp>
      <p:graphicFrame>
        <p:nvGraphicFramePr>
          <p:cNvPr id="2137" name="Google Shape;2137;p65"/>
          <p:cNvGraphicFramePr/>
          <p:nvPr/>
        </p:nvGraphicFramePr>
        <p:xfrm>
          <a:off x="228600" y="3922689"/>
          <a:ext cx="8773925" cy="2653800"/>
        </p:xfrm>
        <a:graphic>
          <a:graphicData uri="http://schemas.openxmlformats.org/drawingml/2006/table">
            <a:tbl>
              <a:tblPr>
                <a:noFill/>
                <a:tableStyleId>{57184B95-C8D8-4C0B-AC8F-908946C67829}</a:tableStyleId>
              </a:tblPr>
              <a:tblGrid>
                <a:gridCol w="533350">
                  <a:extLst>
                    <a:ext uri="{9D8B030D-6E8A-4147-A177-3AD203B41FA5}">
                      <a16:colId xmlns:a16="http://schemas.microsoft.com/office/drawing/2014/main" val="20000"/>
                    </a:ext>
                  </a:extLst>
                </a:gridCol>
                <a:gridCol w="533350">
                  <a:extLst>
                    <a:ext uri="{9D8B030D-6E8A-4147-A177-3AD203B41FA5}">
                      <a16:colId xmlns:a16="http://schemas.microsoft.com/office/drawing/2014/main" val="20001"/>
                    </a:ext>
                  </a:extLst>
                </a:gridCol>
                <a:gridCol w="620775">
                  <a:extLst>
                    <a:ext uri="{9D8B030D-6E8A-4147-A177-3AD203B41FA5}">
                      <a16:colId xmlns:a16="http://schemas.microsoft.com/office/drawing/2014/main" val="20002"/>
                    </a:ext>
                  </a:extLst>
                </a:gridCol>
                <a:gridCol w="53322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567100">
                  <a:extLst>
                    <a:ext uri="{9D8B030D-6E8A-4147-A177-3AD203B41FA5}">
                      <a16:colId xmlns:a16="http://schemas.microsoft.com/office/drawing/2014/main" val="20005"/>
                    </a:ext>
                  </a:extLst>
                </a:gridCol>
                <a:gridCol w="620775">
                  <a:extLst>
                    <a:ext uri="{9D8B030D-6E8A-4147-A177-3AD203B41FA5}">
                      <a16:colId xmlns:a16="http://schemas.microsoft.com/office/drawing/2014/main" val="20006"/>
                    </a:ext>
                  </a:extLst>
                </a:gridCol>
                <a:gridCol w="620775">
                  <a:extLst>
                    <a:ext uri="{9D8B030D-6E8A-4147-A177-3AD203B41FA5}">
                      <a16:colId xmlns:a16="http://schemas.microsoft.com/office/drawing/2014/main" val="20007"/>
                    </a:ext>
                  </a:extLst>
                </a:gridCol>
                <a:gridCol w="620775">
                  <a:extLst>
                    <a:ext uri="{9D8B030D-6E8A-4147-A177-3AD203B41FA5}">
                      <a16:colId xmlns:a16="http://schemas.microsoft.com/office/drawing/2014/main" val="20008"/>
                    </a:ext>
                  </a:extLst>
                </a:gridCol>
                <a:gridCol w="620775">
                  <a:extLst>
                    <a:ext uri="{9D8B030D-6E8A-4147-A177-3AD203B41FA5}">
                      <a16:colId xmlns:a16="http://schemas.microsoft.com/office/drawing/2014/main" val="20009"/>
                    </a:ext>
                  </a:extLst>
                </a:gridCol>
                <a:gridCol w="378825">
                  <a:extLst>
                    <a:ext uri="{9D8B030D-6E8A-4147-A177-3AD203B41FA5}">
                      <a16:colId xmlns:a16="http://schemas.microsoft.com/office/drawing/2014/main" val="20010"/>
                    </a:ext>
                  </a:extLst>
                </a:gridCol>
                <a:gridCol w="8382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609600">
                  <a:extLst>
                    <a:ext uri="{9D8B030D-6E8A-4147-A177-3AD203B41FA5}">
                      <a16:colId xmlns:a16="http://schemas.microsoft.com/office/drawing/2014/main" val="20013"/>
                    </a:ext>
                  </a:extLst>
                </a:gridCol>
                <a:gridCol w="609600">
                  <a:extLst>
                    <a:ext uri="{9D8B030D-6E8A-4147-A177-3AD203B41FA5}">
                      <a16:colId xmlns:a16="http://schemas.microsoft.com/office/drawing/2014/main" val="20014"/>
                    </a:ext>
                  </a:extLst>
                </a:gridCol>
              </a:tblGrid>
              <a:tr h="619050">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A</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Great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Game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The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Election</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Was</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Over</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Very</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Clean</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Match</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But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Forgettable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It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Close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i="1" u="none" strike="noStrike" cap="none">
                          <a:solidFill>
                            <a:schemeClr val="lt1"/>
                          </a:solidFill>
                        </a:rPr>
                        <a:t>Sports or Not Sports</a:t>
                      </a:r>
                      <a:endParaRPr sz="1050" b="1" i="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9125">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0</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9125">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0</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extLst>
                  <a:ext uri="{0D108BD9-81ED-4DB2-BD59-A6C34878D82A}">
                    <a16:rowId xmlns:a16="http://schemas.microsoft.com/office/drawing/2014/main" val="10006"/>
                  </a:ext>
                </a:extLst>
              </a:tr>
            </a:tbl>
          </a:graphicData>
        </a:graphic>
      </p:graphicFrame>
      <p:sp>
        <p:nvSpPr>
          <p:cNvPr id="2138" name="Google Shape;2138;p65"/>
          <p:cNvSpPr txBox="1"/>
          <p:nvPr/>
        </p:nvSpPr>
        <p:spPr>
          <a:xfrm>
            <a:off x="381000" y="1306040"/>
            <a:ext cx="28194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P(Sports=Yes) = 3/5</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P(Sports=No) = 2/5</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P(A | Sports=Yes) = 2/11</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P(A | Sports=No) = 1/9</a:t>
            </a:r>
            <a:endParaRPr sz="1400" b="0" i="0" u="none" strike="noStrike" cap="none">
              <a:solidFill>
                <a:srgbClr val="000000"/>
              </a:solidFill>
              <a:latin typeface="Tahoma"/>
              <a:ea typeface="Tahoma"/>
              <a:cs typeface="Tahoma"/>
              <a:sym typeface="Tahoma"/>
            </a:endParaRPr>
          </a:p>
        </p:txBody>
      </p:sp>
      <p:sp>
        <p:nvSpPr>
          <p:cNvPr id="2139" name="Google Shape;2139;p65"/>
          <p:cNvSpPr/>
          <p:nvPr/>
        </p:nvSpPr>
        <p:spPr>
          <a:xfrm>
            <a:off x="119160" y="2475591"/>
            <a:ext cx="8763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P(Sports=Yes | X) = P(X | Sports=Yes). P(Sports=Yes) / P(X)</a:t>
            </a:r>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P(X | Sports=Yes). (3/5)</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P(A| Sports=Yes). P(Very | Sports=Yes). P(Close | Sports=Yes). P(Game | Sports=Yes). (3/5)</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(2/11) . (1/11) . </a:t>
            </a:r>
            <a:r>
              <a:rPr lang="en-US" sz="1400" b="0" i="1" u="none" strike="noStrike" cap="none">
                <a:solidFill>
                  <a:srgbClr val="FF0000"/>
                </a:solidFill>
                <a:latin typeface="Arial"/>
                <a:ea typeface="Arial"/>
                <a:cs typeface="Arial"/>
                <a:sym typeface="Arial"/>
              </a:rPr>
              <a:t>(0/11)</a:t>
            </a:r>
            <a:r>
              <a:rPr lang="en-US" sz="1400" b="0" i="1" u="none" strike="noStrike" cap="none">
                <a:solidFill>
                  <a:srgbClr val="000000"/>
                </a:solidFill>
                <a:latin typeface="Arial"/>
                <a:ea typeface="Arial"/>
                <a:cs typeface="Arial"/>
                <a:sym typeface="Arial"/>
              </a:rPr>
              <a:t> . (2/11) . (3/5)</a:t>
            </a:r>
            <a:endParaRPr/>
          </a:p>
          <a:p>
            <a:pPr marL="0" marR="0" lvl="0" indent="0" algn="l" rtl="0">
              <a:lnSpc>
                <a:spcPct val="100000"/>
              </a:lnSpc>
              <a:spcBef>
                <a:spcPts val="0"/>
              </a:spcBef>
              <a:spcAft>
                <a:spcPts val="0"/>
              </a:spcAft>
              <a:buClr>
                <a:schemeClr val="dk1"/>
              </a:buClr>
              <a:buSzPts val="1400"/>
              <a:buFont typeface="Tahoma"/>
              <a:buNone/>
            </a:pPr>
            <a:endParaRPr sz="1400" b="0" i="1"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5C41855-04E3-5DAD-6944-C138646AF8DD}"/>
              </a:ext>
            </a:extLst>
          </p:cNvPr>
          <p:cNvPicPr>
            <a:picLocks noChangeAspect="1"/>
          </p:cNvPicPr>
          <p:nvPr/>
        </p:nvPicPr>
        <p:blipFill>
          <a:blip r:embed="rId4"/>
          <a:stretch>
            <a:fillRect/>
          </a:stretch>
        </p:blipFill>
        <p:spPr>
          <a:xfrm>
            <a:off x="4377916" y="3166678"/>
            <a:ext cx="4766084" cy="68508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pic>
        <p:nvPicPr>
          <p:cNvPr id="2144" name="Google Shape;2144;p66"/>
          <p:cNvPicPr preferRelativeResize="0"/>
          <p:nvPr/>
        </p:nvPicPr>
        <p:blipFill rotWithShape="1">
          <a:blip r:embed="rId3">
            <a:alphaModFix/>
          </a:blip>
          <a:srcRect/>
          <a:stretch/>
        </p:blipFill>
        <p:spPr>
          <a:xfrm>
            <a:off x="395536" y="1600200"/>
            <a:ext cx="6878622" cy="2450911"/>
          </a:xfrm>
          <a:prstGeom prst="rect">
            <a:avLst/>
          </a:prstGeom>
          <a:noFill/>
          <a:ln>
            <a:noFill/>
          </a:ln>
        </p:spPr>
      </p:pic>
      <p:sp>
        <p:nvSpPr>
          <p:cNvPr id="2145" name="Google Shape;2145;p66"/>
          <p:cNvSpPr/>
          <p:nvPr/>
        </p:nvSpPr>
        <p:spPr>
          <a:xfrm>
            <a:off x="395536" y="4084448"/>
            <a:ext cx="7224464" cy="12875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 our example</a:t>
            </a:r>
            <a:endParaRPr/>
          </a:p>
          <a:p>
            <a:pPr marL="342900" marR="0" lvl="0" indent="-342900"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we add 1 to every probability, therefore the probability, such as </a:t>
            </a:r>
            <a:r>
              <a:rPr lang="en-US" sz="1800" b="1" i="0" u="none" strike="noStrike" cap="none">
                <a:solidFill>
                  <a:srgbClr val="000000"/>
                </a:solidFill>
                <a:latin typeface="Arial"/>
                <a:ea typeface="Arial"/>
                <a:cs typeface="Arial"/>
                <a:sym typeface="Arial"/>
              </a:rPr>
              <a:t>P(close | sports</a:t>
            </a:r>
            <a:r>
              <a:rPr lang="en-US" sz="1800" b="0" i="0" u="none" strike="noStrike" cap="none">
                <a:solidFill>
                  <a:srgbClr val="000000"/>
                </a:solidFill>
                <a:latin typeface="Arial"/>
                <a:ea typeface="Arial"/>
                <a:cs typeface="Arial"/>
                <a:sym typeface="Arial"/>
              </a:rPr>
              <a:t>), will never be 0. </a:t>
            </a:r>
            <a:endParaRPr/>
          </a:p>
        </p:txBody>
      </p:sp>
      <p:sp>
        <p:nvSpPr>
          <p:cNvPr id="2146" name="Google Shape;2146;p6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Laplace Smoothing</a:t>
            </a:r>
            <a:endParaRPr sz="2400" b="1">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67"/>
          <p:cNvSpPr txBox="1">
            <a:spLocks noGrp="1"/>
          </p:cNvSpPr>
          <p:nvPr>
            <p:ph type="title"/>
          </p:nvPr>
        </p:nvSpPr>
        <p:spPr>
          <a:xfrm>
            <a:off x="119160" y="190605"/>
            <a:ext cx="7988610" cy="850106"/>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rgbClr val="000000"/>
              </a:buClr>
              <a:buSzPts val="3600"/>
              <a:buFont typeface="Arial"/>
              <a:buNone/>
            </a:pPr>
            <a:r>
              <a:rPr lang="en-US" sz="2400" b="1">
                <a:latin typeface="Arial"/>
                <a:ea typeface="Arial"/>
                <a:cs typeface="Arial"/>
                <a:sym typeface="Arial"/>
              </a:rPr>
              <a:t>Example : Multinomial model :</a:t>
            </a:r>
            <a:endParaRPr sz="2400" b="1">
              <a:latin typeface="Arial"/>
              <a:ea typeface="Arial"/>
              <a:cs typeface="Arial"/>
              <a:sym typeface="Arial"/>
            </a:endParaRPr>
          </a:p>
        </p:txBody>
      </p:sp>
      <p:sp>
        <p:nvSpPr>
          <p:cNvPr id="2152" name="Google Shape;2152;p6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000000"/>
                </a:solidFill>
                <a:latin typeface="Tahoma"/>
                <a:ea typeface="Tahoma"/>
                <a:cs typeface="Tahoma"/>
                <a:sym typeface="Tahoma"/>
              </a:rPr>
              <a:t>64</a:t>
            </a:fld>
            <a:endParaRPr sz="1600" b="1" i="0" u="none" strike="noStrike" cap="none">
              <a:solidFill>
                <a:srgbClr val="000000"/>
              </a:solidFill>
              <a:latin typeface="Tahoma"/>
              <a:ea typeface="Tahoma"/>
              <a:cs typeface="Tahoma"/>
              <a:sym typeface="Tahoma"/>
            </a:endParaRPr>
          </a:p>
        </p:txBody>
      </p:sp>
      <p:pic>
        <p:nvPicPr>
          <p:cNvPr id="2153" name="Google Shape;2153;p67"/>
          <p:cNvPicPr preferRelativeResize="0"/>
          <p:nvPr/>
        </p:nvPicPr>
        <p:blipFill rotWithShape="1">
          <a:blip r:embed="rId3">
            <a:alphaModFix/>
          </a:blip>
          <a:srcRect/>
          <a:stretch/>
        </p:blipFill>
        <p:spPr>
          <a:xfrm>
            <a:off x="5885671" y="784083"/>
            <a:ext cx="3258329" cy="2213464"/>
          </a:xfrm>
          <a:prstGeom prst="rect">
            <a:avLst/>
          </a:prstGeom>
          <a:noFill/>
          <a:ln>
            <a:noFill/>
          </a:ln>
        </p:spPr>
      </p:pic>
      <p:sp>
        <p:nvSpPr>
          <p:cNvPr id="2154" name="Google Shape;2154;p67"/>
          <p:cNvSpPr txBox="1"/>
          <p:nvPr/>
        </p:nvSpPr>
        <p:spPr>
          <a:xfrm>
            <a:off x="381000" y="886822"/>
            <a:ext cx="44422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Which Tag sentence “ A very close game” belong to?</a:t>
            </a:r>
            <a:endParaRPr sz="1400" b="0" i="0" u="none" strike="noStrike" cap="none">
              <a:solidFill>
                <a:srgbClr val="000000"/>
              </a:solidFill>
              <a:latin typeface="Arial"/>
              <a:ea typeface="Arial"/>
              <a:cs typeface="Arial"/>
              <a:sym typeface="Arial"/>
            </a:endParaRPr>
          </a:p>
        </p:txBody>
      </p:sp>
      <p:graphicFrame>
        <p:nvGraphicFramePr>
          <p:cNvPr id="2155" name="Google Shape;2155;p67"/>
          <p:cNvGraphicFramePr/>
          <p:nvPr/>
        </p:nvGraphicFramePr>
        <p:xfrm>
          <a:off x="228600" y="3922689"/>
          <a:ext cx="8773925" cy="2653800"/>
        </p:xfrm>
        <a:graphic>
          <a:graphicData uri="http://schemas.openxmlformats.org/drawingml/2006/table">
            <a:tbl>
              <a:tblPr>
                <a:noFill/>
                <a:tableStyleId>{57184B95-C8D8-4C0B-AC8F-908946C67829}</a:tableStyleId>
              </a:tblPr>
              <a:tblGrid>
                <a:gridCol w="533350">
                  <a:extLst>
                    <a:ext uri="{9D8B030D-6E8A-4147-A177-3AD203B41FA5}">
                      <a16:colId xmlns:a16="http://schemas.microsoft.com/office/drawing/2014/main" val="20000"/>
                    </a:ext>
                  </a:extLst>
                </a:gridCol>
                <a:gridCol w="533350">
                  <a:extLst>
                    <a:ext uri="{9D8B030D-6E8A-4147-A177-3AD203B41FA5}">
                      <a16:colId xmlns:a16="http://schemas.microsoft.com/office/drawing/2014/main" val="20001"/>
                    </a:ext>
                  </a:extLst>
                </a:gridCol>
                <a:gridCol w="620775">
                  <a:extLst>
                    <a:ext uri="{9D8B030D-6E8A-4147-A177-3AD203B41FA5}">
                      <a16:colId xmlns:a16="http://schemas.microsoft.com/office/drawing/2014/main" val="20002"/>
                    </a:ext>
                  </a:extLst>
                </a:gridCol>
                <a:gridCol w="53322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567100">
                  <a:extLst>
                    <a:ext uri="{9D8B030D-6E8A-4147-A177-3AD203B41FA5}">
                      <a16:colId xmlns:a16="http://schemas.microsoft.com/office/drawing/2014/main" val="20005"/>
                    </a:ext>
                  </a:extLst>
                </a:gridCol>
                <a:gridCol w="620775">
                  <a:extLst>
                    <a:ext uri="{9D8B030D-6E8A-4147-A177-3AD203B41FA5}">
                      <a16:colId xmlns:a16="http://schemas.microsoft.com/office/drawing/2014/main" val="20006"/>
                    </a:ext>
                  </a:extLst>
                </a:gridCol>
                <a:gridCol w="620775">
                  <a:extLst>
                    <a:ext uri="{9D8B030D-6E8A-4147-A177-3AD203B41FA5}">
                      <a16:colId xmlns:a16="http://schemas.microsoft.com/office/drawing/2014/main" val="20007"/>
                    </a:ext>
                  </a:extLst>
                </a:gridCol>
                <a:gridCol w="620775">
                  <a:extLst>
                    <a:ext uri="{9D8B030D-6E8A-4147-A177-3AD203B41FA5}">
                      <a16:colId xmlns:a16="http://schemas.microsoft.com/office/drawing/2014/main" val="20008"/>
                    </a:ext>
                  </a:extLst>
                </a:gridCol>
                <a:gridCol w="620775">
                  <a:extLst>
                    <a:ext uri="{9D8B030D-6E8A-4147-A177-3AD203B41FA5}">
                      <a16:colId xmlns:a16="http://schemas.microsoft.com/office/drawing/2014/main" val="20009"/>
                    </a:ext>
                  </a:extLst>
                </a:gridCol>
                <a:gridCol w="378825">
                  <a:extLst>
                    <a:ext uri="{9D8B030D-6E8A-4147-A177-3AD203B41FA5}">
                      <a16:colId xmlns:a16="http://schemas.microsoft.com/office/drawing/2014/main" val="20010"/>
                    </a:ext>
                  </a:extLst>
                </a:gridCol>
                <a:gridCol w="8382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609600">
                  <a:extLst>
                    <a:ext uri="{9D8B030D-6E8A-4147-A177-3AD203B41FA5}">
                      <a16:colId xmlns:a16="http://schemas.microsoft.com/office/drawing/2014/main" val="20013"/>
                    </a:ext>
                  </a:extLst>
                </a:gridCol>
                <a:gridCol w="609600">
                  <a:extLst>
                    <a:ext uri="{9D8B030D-6E8A-4147-A177-3AD203B41FA5}">
                      <a16:colId xmlns:a16="http://schemas.microsoft.com/office/drawing/2014/main" val="20014"/>
                    </a:ext>
                  </a:extLst>
                </a:gridCol>
              </a:tblGrid>
              <a:tr h="619050">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A</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Great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Game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The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Election</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Was</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Over</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Very</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Clean</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Match</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But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Forgettable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It</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u="none" strike="noStrike" cap="none">
                          <a:solidFill>
                            <a:schemeClr val="lt1"/>
                          </a:solidFill>
                        </a:rPr>
                        <a:t>Close</a:t>
                      </a:r>
                      <a:endParaRPr sz="1050" b="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F81BD"/>
                    </a:solidFill>
                  </a:tcPr>
                </a:tc>
                <a:tc>
                  <a:txBody>
                    <a:bodyPr/>
                    <a:lstStyle/>
                    <a:p>
                      <a:pPr marL="0" marR="0" lvl="0" indent="0" algn="l" rtl="0">
                        <a:lnSpc>
                          <a:spcPct val="100000"/>
                        </a:lnSpc>
                        <a:spcBef>
                          <a:spcPts val="0"/>
                        </a:spcBef>
                        <a:spcAft>
                          <a:spcPts val="0"/>
                        </a:spcAft>
                        <a:buNone/>
                      </a:pPr>
                      <a:r>
                        <a:rPr lang="en-US" sz="1050" b="1" i="1" u="none" strike="noStrike" cap="none">
                          <a:solidFill>
                            <a:schemeClr val="lt1"/>
                          </a:solidFill>
                        </a:rPr>
                        <a:t>Sports or Not Sports</a:t>
                      </a:r>
                      <a:endParaRPr sz="1050" b="1" i="1" u="none" strike="noStrike" cap="none">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9125">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0</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9125">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50" u="none" strike="noStrike" cap="none"/>
                        <a:t>0</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39125">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1</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tc>
                  <a:txBody>
                    <a:bodyPr/>
                    <a:lstStyle/>
                    <a:p>
                      <a:pPr marL="0" marR="0" lvl="0" indent="0" algn="l" rtl="0">
                        <a:lnSpc>
                          <a:spcPct val="100000"/>
                        </a:lnSpc>
                        <a:spcBef>
                          <a:spcPts val="0"/>
                        </a:spcBef>
                        <a:spcAft>
                          <a:spcPts val="0"/>
                        </a:spcAft>
                        <a:buNone/>
                      </a:pPr>
                      <a:r>
                        <a:rPr lang="en-US" sz="1050" u="none" strike="noStrike" cap="none"/>
                        <a:t>????</a:t>
                      </a:r>
                      <a:endParaRPr sz="105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EECE1"/>
                    </a:solidFill>
                  </a:tcPr>
                </a:tc>
                <a:extLst>
                  <a:ext uri="{0D108BD9-81ED-4DB2-BD59-A6C34878D82A}">
                    <a16:rowId xmlns:a16="http://schemas.microsoft.com/office/drawing/2014/main" val="10006"/>
                  </a:ext>
                </a:extLst>
              </a:tr>
            </a:tbl>
          </a:graphicData>
        </a:graphic>
      </p:graphicFrame>
      <p:sp>
        <p:nvSpPr>
          <p:cNvPr id="2156" name="Google Shape;2156;p67"/>
          <p:cNvSpPr txBox="1"/>
          <p:nvPr/>
        </p:nvSpPr>
        <p:spPr>
          <a:xfrm>
            <a:off x="381000" y="1306040"/>
            <a:ext cx="28194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P(Sports=Yes) = 3/5</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P(Sports=No) = 2/5</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P(A | Sports=Yes) = 2/11</a:t>
            </a:r>
            <a:endParaRPr/>
          </a:p>
          <a:p>
            <a:pPr marL="0" marR="0" lvl="0" indent="0" algn="l" rtl="0">
              <a:lnSpc>
                <a:spcPct val="100000"/>
              </a:lnSpc>
              <a:spcBef>
                <a:spcPts val="0"/>
              </a:spcBef>
              <a:spcAft>
                <a:spcPts val="0"/>
              </a:spcAft>
              <a:buClr>
                <a:srgbClr val="000000"/>
              </a:buClr>
              <a:buSzPts val="1400"/>
              <a:buFont typeface="Tahoma"/>
              <a:buNone/>
            </a:pPr>
            <a:r>
              <a:rPr lang="en-US" sz="1400" b="0" i="0" u="none" strike="noStrike" cap="none">
                <a:solidFill>
                  <a:srgbClr val="000000"/>
                </a:solidFill>
                <a:latin typeface="Tahoma"/>
                <a:ea typeface="Tahoma"/>
                <a:cs typeface="Tahoma"/>
                <a:sym typeface="Tahoma"/>
              </a:rPr>
              <a:t>P(A | Sports=No) = 1/9</a:t>
            </a:r>
            <a:endParaRPr sz="1400" b="0" i="0" u="none" strike="noStrike" cap="none">
              <a:solidFill>
                <a:srgbClr val="000000"/>
              </a:solidFill>
              <a:latin typeface="Tahoma"/>
              <a:ea typeface="Tahoma"/>
              <a:cs typeface="Tahoma"/>
              <a:sym typeface="Tahoma"/>
            </a:endParaRPr>
          </a:p>
        </p:txBody>
      </p:sp>
      <p:sp>
        <p:nvSpPr>
          <p:cNvPr id="2157" name="Google Shape;2157;p67"/>
          <p:cNvSpPr/>
          <p:nvPr/>
        </p:nvSpPr>
        <p:spPr>
          <a:xfrm>
            <a:off x="119160" y="2475591"/>
            <a:ext cx="87630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P(Sports=Yes | X) = P(X | Sports=Yes). P(Sports=Yes) / P(X)</a:t>
            </a:r>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P(X | Sports=Yes). (3/5)</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P(A| Sports=Yes). P(Very | Sports=Yes). P(Close | Sports=Yes). P(Game | Sports=Yes). (3/5)</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(2/11) . (1/11) . </a:t>
            </a:r>
            <a:r>
              <a:rPr lang="en-US" sz="1400" b="0" i="1" u="none" strike="noStrike" cap="none">
                <a:solidFill>
                  <a:srgbClr val="FF0000"/>
                </a:solidFill>
                <a:latin typeface="Arial"/>
                <a:ea typeface="Arial"/>
                <a:cs typeface="Arial"/>
                <a:sym typeface="Arial"/>
              </a:rPr>
              <a:t>(0/11)</a:t>
            </a:r>
            <a:r>
              <a:rPr lang="en-US" sz="1400" b="0" i="1" u="none" strike="noStrike" cap="none">
                <a:solidFill>
                  <a:srgbClr val="000000"/>
                </a:solidFill>
                <a:latin typeface="Arial"/>
                <a:ea typeface="Arial"/>
                <a:cs typeface="Arial"/>
                <a:sym typeface="Arial"/>
              </a:rPr>
              <a:t> . (2/11) . (3/5)</a:t>
            </a:r>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(2+1/11+14) . (1+1/11+14) . </a:t>
            </a:r>
            <a:r>
              <a:rPr lang="en-US" sz="1400" b="0" i="1" u="none" strike="noStrike" cap="none">
                <a:solidFill>
                  <a:srgbClr val="FF0000"/>
                </a:solidFill>
                <a:latin typeface="Arial"/>
                <a:ea typeface="Arial"/>
                <a:cs typeface="Arial"/>
                <a:sym typeface="Arial"/>
              </a:rPr>
              <a:t>(0+1/11+14)</a:t>
            </a:r>
            <a:r>
              <a:rPr lang="en-US" sz="1400" b="0" i="1" u="none" strike="noStrike" cap="none">
                <a:solidFill>
                  <a:srgbClr val="000000"/>
                </a:solidFill>
                <a:latin typeface="Arial"/>
                <a:ea typeface="Arial"/>
                <a:cs typeface="Arial"/>
                <a:sym typeface="Arial"/>
              </a:rPr>
              <a:t> . (2+1/11+14) . (3/5)			</a:t>
            </a:r>
            <a:r>
              <a:rPr lang="en-US" sz="1400" b="0" i="1" u="none" strike="noStrike" cap="none">
                <a:solidFill>
                  <a:srgbClr val="1F497D"/>
                </a:solidFill>
                <a:latin typeface="Arial"/>
                <a:ea typeface="Arial"/>
                <a:cs typeface="Arial"/>
                <a:sym typeface="Arial"/>
              </a:rPr>
              <a:t>(3+14/5+28)</a:t>
            </a:r>
            <a:endParaRPr/>
          </a:p>
          <a:p>
            <a:pPr marL="0" marR="0" lvl="0" indent="0" algn="l" rtl="0">
              <a:lnSpc>
                <a:spcPct val="100000"/>
              </a:lnSpc>
              <a:spcBef>
                <a:spcPts val="0"/>
              </a:spcBef>
              <a:spcAft>
                <a:spcPts val="0"/>
              </a:spcAft>
              <a:buClr>
                <a:srgbClr val="1F497D"/>
              </a:buClr>
              <a:buSzPts val="1400"/>
              <a:buFont typeface="Arial"/>
              <a:buNone/>
            </a:pPr>
            <a:r>
              <a:rPr lang="en-US" sz="1400" b="0" i="1" u="none" strike="noStrike" cap="none">
                <a:solidFill>
                  <a:srgbClr val="1F497D"/>
                </a:solidFill>
                <a:latin typeface="Arial"/>
                <a:ea typeface="Arial"/>
                <a:cs typeface="Arial"/>
                <a:sym typeface="Arial"/>
              </a:rPr>
              <a:t>= 0.00002765							=0.00002396</a:t>
            </a:r>
            <a:endParaRPr sz="1400" b="0" i="1"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Tahoma"/>
              <a:buNone/>
            </a:pPr>
            <a:endParaRPr sz="1400" b="0" i="1"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68"/>
          <p:cNvSpPr/>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69"/>
          <p:cNvSpPr txBox="1"/>
          <p:nvPr/>
        </p:nvSpPr>
        <p:spPr>
          <a:xfrm>
            <a:off x="6553200" y="6477000"/>
            <a:ext cx="2133600" cy="24447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98989"/>
                </a:solidFill>
                <a:latin typeface="Calibri"/>
                <a:ea typeface="Calibri"/>
                <a:cs typeface="Calibri"/>
                <a:sym typeface="Calibri"/>
              </a:rPr>
              <a:t>66</a:t>
            </a:fld>
            <a:endParaRPr sz="1200" b="0" i="0" u="none" strike="noStrike" cap="none">
              <a:solidFill>
                <a:srgbClr val="898989"/>
              </a:solidFill>
              <a:latin typeface="Calibri"/>
              <a:ea typeface="Calibri"/>
              <a:cs typeface="Calibri"/>
              <a:sym typeface="Calibri"/>
            </a:endParaRPr>
          </a:p>
        </p:txBody>
      </p:sp>
      <p:sp>
        <p:nvSpPr>
          <p:cNvPr id="2169" name="Google Shape;2169;p69"/>
          <p:cNvSpPr txBox="1"/>
          <p:nvPr/>
        </p:nvSpPr>
        <p:spPr>
          <a:xfrm>
            <a:off x="7640638" y="-33338"/>
            <a:ext cx="925512" cy="33655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Arial"/>
              <a:ea typeface="Arial"/>
              <a:cs typeface="Arial"/>
              <a:sym typeface="Arial"/>
            </a:endParaRPr>
          </a:p>
        </p:txBody>
      </p:sp>
      <p:pic>
        <p:nvPicPr>
          <p:cNvPr id="2170" name="Google Shape;2170;p69" descr="1335.png"/>
          <p:cNvPicPr preferRelativeResize="0"/>
          <p:nvPr/>
        </p:nvPicPr>
        <p:blipFill rotWithShape="1">
          <a:blip r:embed="rId3">
            <a:alphaModFix/>
          </a:blip>
          <a:srcRect/>
          <a:stretch/>
        </p:blipFill>
        <p:spPr>
          <a:xfrm>
            <a:off x="151722" y="1551949"/>
            <a:ext cx="7705878" cy="1731387"/>
          </a:xfrm>
          <a:prstGeom prst="rect">
            <a:avLst/>
          </a:prstGeom>
          <a:noFill/>
          <a:ln>
            <a:noFill/>
          </a:ln>
        </p:spPr>
      </p:pic>
      <p:sp>
        <p:nvSpPr>
          <p:cNvPr id="2171" name="Google Shape;2171;p69"/>
          <p:cNvSpPr txBox="1"/>
          <p:nvPr/>
        </p:nvSpPr>
        <p:spPr>
          <a:xfrm>
            <a:off x="170771" y="4883942"/>
            <a:ext cx="7686828"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a:t>
            </a:r>
            <a:r>
              <a:rPr lang="en-US" sz="1800" b="0" i="0" u="none" strike="noStrike" cap="none" baseline="-25000">
                <a:solidFill>
                  <a:srgbClr val="000000"/>
                </a:solidFill>
                <a:latin typeface="Arial"/>
                <a:ea typeface="Arial"/>
                <a:cs typeface="Arial"/>
                <a:sym typeface="Arial"/>
              </a:rPr>
              <a:t>yes </a:t>
            </a:r>
            <a:r>
              <a:rPr lang="en-US" sz="1800" b="0" i="0" u="none" strike="noStrike" cap="none">
                <a:solidFill>
                  <a:srgbClr val="000000"/>
                </a:solidFill>
                <a:latin typeface="Arial"/>
                <a:ea typeface="Arial"/>
                <a:cs typeface="Arial"/>
                <a:sym typeface="Arial"/>
              </a:rPr>
              <a:t>(W=Chinese) = 5, N</a:t>
            </a:r>
            <a:r>
              <a:rPr lang="en-US" sz="1800" b="0" i="0" u="none" strike="noStrike" cap="none" baseline="-25000">
                <a:solidFill>
                  <a:srgbClr val="000000"/>
                </a:solidFill>
                <a:latin typeface="Arial"/>
                <a:ea typeface="Arial"/>
                <a:cs typeface="Arial"/>
                <a:sym typeface="Arial"/>
              </a:rPr>
              <a:t>No </a:t>
            </a:r>
            <a:r>
              <a:rPr lang="en-US" sz="1800" b="0" i="0" u="none" strike="noStrike" cap="none">
                <a:solidFill>
                  <a:srgbClr val="000000"/>
                </a:solidFill>
                <a:latin typeface="Arial"/>
                <a:ea typeface="Arial"/>
                <a:cs typeface="Arial"/>
                <a:sym typeface="Arial"/>
              </a:rPr>
              <a:t>(W=Chinese) = 1,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|v| = 6 = {Chinese, Beijing, Shanghai, Macao, Tokyo Japan}</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of features (</a:t>
            </a:r>
            <a:r>
              <a:rPr lang="en-US" sz="1800" b="0" i="0" u="none" strike="noStrike" cap="none">
                <a:solidFill>
                  <a:srgbClr val="7030A0"/>
                </a:solidFill>
                <a:latin typeface="Arial"/>
                <a:ea typeface="Arial"/>
                <a:cs typeface="Arial"/>
                <a:sym typeface="Arial"/>
              </a:rPr>
              <a:t>words</a:t>
            </a:r>
            <a:r>
              <a:rPr lang="en-US" sz="1800" b="0" i="0" u="none" strike="noStrike" cap="none">
                <a:solidFill>
                  <a:srgbClr val="000000"/>
                </a:solidFill>
                <a:latin typeface="Arial"/>
                <a:ea typeface="Arial"/>
                <a:cs typeface="Arial"/>
                <a:sym typeface="Arial"/>
              </a:rPr>
              <a:t>) in Yes class = 8</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of features (</a:t>
            </a:r>
            <a:r>
              <a:rPr lang="en-US" sz="1800" b="0" i="0" u="none" strike="noStrike" cap="none">
                <a:solidFill>
                  <a:srgbClr val="7030A0"/>
                </a:solidFill>
                <a:latin typeface="Arial"/>
                <a:ea typeface="Arial"/>
                <a:cs typeface="Arial"/>
                <a:sym typeface="Arial"/>
              </a:rPr>
              <a:t>words</a:t>
            </a:r>
            <a:r>
              <a:rPr lang="en-US" sz="1800" b="0" i="0" u="none" strike="noStrike" cap="none">
                <a:solidFill>
                  <a:srgbClr val="000000"/>
                </a:solidFill>
                <a:latin typeface="Arial"/>
                <a:ea typeface="Arial"/>
                <a:cs typeface="Arial"/>
                <a:sym typeface="Arial"/>
              </a:rPr>
              <a:t>) in No class = 3</a:t>
            </a:r>
            <a:endParaRPr sz="1800" b="0" i="0" u="none" strike="noStrike" cap="none">
              <a:solidFill>
                <a:srgbClr val="000000"/>
              </a:solidFill>
              <a:latin typeface="Arial"/>
              <a:ea typeface="Arial"/>
              <a:cs typeface="Arial"/>
              <a:sym typeface="Arial"/>
            </a:endParaRPr>
          </a:p>
        </p:txBody>
      </p:sp>
      <p:grpSp>
        <p:nvGrpSpPr>
          <p:cNvPr id="2172" name="Google Shape;2172;p69"/>
          <p:cNvGrpSpPr/>
          <p:nvPr/>
        </p:nvGrpSpPr>
        <p:grpSpPr>
          <a:xfrm>
            <a:off x="237972" y="3975338"/>
            <a:ext cx="2422409" cy="789919"/>
            <a:chOff x="130828" y="4318480"/>
            <a:chExt cx="2593804" cy="864834"/>
          </a:xfrm>
        </p:grpSpPr>
        <p:pic>
          <p:nvPicPr>
            <p:cNvPr id="2173" name="Google Shape;2173;p69"/>
            <p:cNvPicPr preferRelativeResize="0"/>
            <p:nvPr/>
          </p:nvPicPr>
          <p:blipFill rotWithShape="1">
            <a:blip r:embed="rId4">
              <a:alphaModFix/>
            </a:blip>
            <a:srcRect/>
            <a:stretch/>
          </p:blipFill>
          <p:spPr>
            <a:xfrm>
              <a:off x="130828" y="4318480"/>
              <a:ext cx="1272264" cy="599532"/>
            </a:xfrm>
            <a:prstGeom prst="rect">
              <a:avLst/>
            </a:prstGeom>
            <a:noFill/>
            <a:ln>
              <a:noFill/>
            </a:ln>
          </p:spPr>
        </p:pic>
        <p:pic>
          <p:nvPicPr>
            <p:cNvPr id="2174" name="Google Shape;2174;p69"/>
            <p:cNvPicPr preferRelativeResize="0"/>
            <p:nvPr/>
          </p:nvPicPr>
          <p:blipFill rotWithShape="1">
            <a:blip r:embed="rId5">
              <a:alphaModFix/>
            </a:blip>
            <a:srcRect/>
            <a:stretch/>
          </p:blipFill>
          <p:spPr>
            <a:xfrm>
              <a:off x="1403091" y="4446355"/>
              <a:ext cx="1321541" cy="736959"/>
            </a:xfrm>
            <a:prstGeom prst="rect">
              <a:avLst/>
            </a:prstGeom>
            <a:noFill/>
            <a:ln>
              <a:noFill/>
            </a:ln>
          </p:spPr>
        </p:pic>
      </p:grpSp>
      <p:sp>
        <p:nvSpPr>
          <p:cNvPr id="2175" name="Google Shape;2175;p69"/>
          <p:cNvSpPr txBox="1"/>
          <p:nvPr/>
        </p:nvSpPr>
        <p:spPr>
          <a:xfrm>
            <a:off x="237972" y="282560"/>
            <a:ext cx="7988610" cy="85010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Example 2: Multinomial model </a:t>
            </a:r>
            <a:endParaRPr/>
          </a:p>
        </p:txBody>
      </p:sp>
      <p:sp>
        <p:nvSpPr>
          <p:cNvPr id="2176" name="Google Shape;2176;p69"/>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70"/>
          <p:cNvSpPr txBox="1"/>
          <p:nvPr/>
        </p:nvSpPr>
        <p:spPr>
          <a:xfrm>
            <a:off x="6553200" y="6477000"/>
            <a:ext cx="2133600" cy="24447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98989"/>
                </a:solidFill>
                <a:latin typeface="Calibri"/>
                <a:ea typeface="Calibri"/>
                <a:cs typeface="Calibri"/>
                <a:sym typeface="Calibri"/>
              </a:rPr>
              <a:t>67</a:t>
            </a:fld>
            <a:endParaRPr sz="1200" b="0" i="0" u="none" strike="noStrike" cap="none">
              <a:solidFill>
                <a:srgbClr val="898989"/>
              </a:solidFill>
              <a:latin typeface="Calibri"/>
              <a:ea typeface="Calibri"/>
              <a:cs typeface="Calibri"/>
              <a:sym typeface="Calibri"/>
            </a:endParaRPr>
          </a:p>
        </p:txBody>
      </p:sp>
      <p:sp>
        <p:nvSpPr>
          <p:cNvPr id="2183" name="Google Shape;2183;p70"/>
          <p:cNvSpPr txBox="1"/>
          <p:nvPr/>
        </p:nvSpPr>
        <p:spPr>
          <a:xfrm>
            <a:off x="0" y="12700"/>
            <a:ext cx="9358346"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  Example 2</a:t>
            </a:r>
            <a:endParaRPr sz="2400" b="1" i="0" u="none" strike="noStrike" cap="none">
              <a:solidFill>
                <a:srgbClr val="000000"/>
              </a:solidFill>
              <a:latin typeface="Arial"/>
              <a:ea typeface="Arial"/>
              <a:cs typeface="Arial"/>
              <a:sym typeface="Arial"/>
            </a:endParaRPr>
          </a:p>
        </p:txBody>
      </p:sp>
      <p:sp>
        <p:nvSpPr>
          <p:cNvPr id="2184" name="Google Shape;2184;p70"/>
          <p:cNvSpPr txBox="1"/>
          <p:nvPr/>
        </p:nvSpPr>
        <p:spPr>
          <a:xfrm>
            <a:off x="7640638" y="-33338"/>
            <a:ext cx="925512" cy="33655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Arial"/>
              <a:ea typeface="Arial"/>
              <a:cs typeface="Arial"/>
              <a:sym typeface="Arial"/>
            </a:endParaRPr>
          </a:p>
        </p:txBody>
      </p:sp>
      <p:pic>
        <p:nvPicPr>
          <p:cNvPr id="2185" name="Google Shape;2185;p70" descr="1335.png"/>
          <p:cNvPicPr preferRelativeResize="0"/>
          <p:nvPr/>
        </p:nvPicPr>
        <p:blipFill rotWithShape="1">
          <a:blip r:embed="rId3">
            <a:alphaModFix/>
          </a:blip>
          <a:srcRect/>
          <a:stretch/>
        </p:blipFill>
        <p:spPr>
          <a:xfrm>
            <a:off x="423826" y="1509898"/>
            <a:ext cx="7349736" cy="1651367"/>
          </a:xfrm>
          <a:prstGeom prst="rect">
            <a:avLst/>
          </a:prstGeom>
          <a:noFill/>
          <a:ln>
            <a:noFill/>
          </a:ln>
        </p:spPr>
      </p:pic>
      <p:pic>
        <p:nvPicPr>
          <p:cNvPr id="2186" name="Google Shape;2186;p70"/>
          <p:cNvPicPr preferRelativeResize="0"/>
          <p:nvPr/>
        </p:nvPicPr>
        <p:blipFill rotWithShape="1">
          <a:blip r:embed="rId4">
            <a:alphaModFix/>
          </a:blip>
          <a:srcRect/>
          <a:stretch/>
        </p:blipFill>
        <p:spPr>
          <a:xfrm>
            <a:off x="1905000" y="4084023"/>
            <a:ext cx="3259325" cy="358168"/>
          </a:xfrm>
          <a:prstGeom prst="rect">
            <a:avLst/>
          </a:prstGeom>
          <a:noFill/>
          <a:ln>
            <a:noFill/>
          </a:ln>
        </p:spPr>
      </p:pic>
      <p:pic>
        <p:nvPicPr>
          <p:cNvPr id="2187" name="Google Shape;2187;p70"/>
          <p:cNvPicPr preferRelativeResize="0"/>
          <p:nvPr/>
        </p:nvPicPr>
        <p:blipFill rotWithShape="1">
          <a:blip r:embed="rId5">
            <a:alphaModFix/>
          </a:blip>
          <a:srcRect/>
          <a:stretch/>
        </p:blipFill>
        <p:spPr>
          <a:xfrm>
            <a:off x="277962" y="4522282"/>
            <a:ext cx="5888831" cy="1342568"/>
          </a:xfrm>
          <a:prstGeom prst="rect">
            <a:avLst/>
          </a:prstGeom>
          <a:noFill/>
          <a:ln>
            <a:noFill/>
          </a:ln>
        </p:spPr>
      </p:pic>
      <p:grpSp>
        <p:nvGrpSpPr>
          <p:cNvPr id="2188" name="Google Shape;2188;p70"/>
          <p:cNvGrpSpPr/>
          <p:nvPr/>
        </p:nvGrpSpPr>
        <p:grpSpPr>
          <a:xfrm>
            <a:off x="6519862" y="3794430"/>
            <a:ext cx="2589063" cy="937354"/>
            <a:chOff x="130828" y="4318480"/>
            <a:chExt cx="2593804" cy="864834"/>
          </a:xfrm>
        </p:grpSpPr>
        <p:pic>
          <p:nvPicPr>
            <p:cNvPr id="2189" name="Google Shape;2189;p70"/>
            <p:cNvPicPr preferRelativeResize="0"/>
            <p:nvPr/>
          </p:nvPicPr>
          <p:blipFill rotWithShape="1">
            <a:blip r:embed="rId6">
              <a:alphaModFix/>
            </a:blip>
            <a:srcRect/>
            <a:stretch/>
          </p:blipFill>
          <p:spPr>
            <a:xfrm>
              <a:off x="130828" y="4318480"/>
              <a:ext cx="1272264" cy="599532"/>
            </a:xfrm>
            <a:prstGeom prst="rect">
              <a:avLst/>
            </a:prstGeom>
            <a:noFill/>
            <a:ln>
              <a:noFill/>
            </a:ln>
          </p:spPr>
        </p:pic>
        <p:pic>
          <p:nvPicPr>
            <p:cNvPr id="2190" name="Google Shape;2190;p70"/>
            <p:cNvPicPr preferRelativeResize="0"/>
            <p:nvPr/>
          </p:nvPicPr>
          <p:blipFill rotWithShape="1">
            <a:blip r:embed="rId7">
              <a:alphaModFix/>
            </a:blip>
            <a:srcRect/>
            <a:stretch/>
          </p:blipFill>
          <p:spPr>
            <a:xfrm>
              <a:off x="1403091" y="4446355"/>
              <a:ext cx="1321541" cy="736959"/>
            </a:xfrm>
            <a:prstGeom prst="rect">
              <a:avLst/>
            </a:prstGeom>
            <a:noFill/>
            <a:ln>
              <a:noFill/>
            </a:ln>
          </p:spPr>
        </p:pic>
      </p:grpSp>
      <p:sp>
        <p:nvSpPr>
          <p:cNvPr id="2191" name="Google Shape;2191;p70"/>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pic>
        <p:nvPicPr>
          <p:cNvPr id="2196" name="Google Shape;2196;p71" descr="1337.png"/>
          <p:cNvPicPr preferRelativeResize="0"/>
          <p:nvPr/>
        </p:nvPicPr>
        <p:blipFill rotWithShape="1">
          <a:blip r:embed="rId3">
            <a:alphaModFix/>
          </a:blip>
          <a:srcRect/>
          <a:stretch/>
        </p:blipFill>
        <p:spPr>
          <a:xfrm>
            <a:off x="228600" y="4048802"/>
            <a:ext cx="4900898" cy="720400"/>
          </a:xfrm>
          <a:prstGeom prst="rect">
            <a:avLst/>
          </a:prstGeom>
          <a:noFill/>
          <a:ln>
            <a:noFill/>
          </a:ln>
        </p:spPr>
      </p:pic>
      <p:pic>
        <p:nvPicPr>
          <p:cNvPr id="2197" name="Google Shape;2197;p71"/>
          <p:cNvPicPr preferRelativeResize="0"/>
          <p:nvPr/>
        </p:nvPicPr>
        <p:blipFill rotWithShape="1">
          <a:blip r:embed="rId4">
            <a:alphaModFix/>
          </a:blip>
          <a:srcRect/>
          <a:stretch/>
        </p:blipFill>
        <p:spPr>
          <a:xfrm>
            <a:off x="93953" y="3124199"/>
            <a:ext cx="3032333" cy="924603"/>
          </a:xfrm>
          <a:prstGeom prst="rect">
            <a:avLst/>
          </a:prstGeom>
          <a:noFill/>
          <a:ln>
            <a:noFill/>
          </a:ln>
        </p:spPr>
      </p:pic>
      <p:pic>
        <p:nvPicPr>
          <p:cNvPr id="2198" name="Google Shape;2198;p71" descr="1335.png"/>
          <p:cNvPicPr preferRelativeResize="0"/>
          <p:nvPr/>
        </p:nvPicPr>
        <p:blipFill rotWithShape="1">
          <a:blip r:embed="rId5">
            <a:alphaModFix/>
          </a:blip>
          <a:srcRect/>
          <a:stretch/>
        </p:blipFill>
        <p:spPr>
          <a:xfrm>
            <a:off x="93953" y="1498832"/>
            <a:ext cx="7352064" cy="1651890"/>
          </a:xfrm>
          <a:prstGeom prst="rect">
            <a:avLst/>
          </a:prstGeom>
          <a:noFill/>
          <a:ln>
            <a:noFill/>
          </a:ln>
        </p:spPr>
      </p:pic>
      <p:sp>
        <p:nvSpPr>
          <p:cNvPr id="2199" name="Google Shape;2199;p71"/>
          <p:cNvSpPr txBox="1"/>
          <p:nvPr/>
        </p:nvSpPr>
        <p:spPr>
          <a:xfrm>
            <a:off x="3342064" y="3352800"/>
            <a:ext cx="32111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u-each word in test document</a:t>
            </a:r>
            <a:endParaRPr sz="1800" b="0" i="0" u="none" strike="noStrike" cap="none">
              <a:solidFill>
                <a:srgbClr val="000000"/>
              </a:solidFill>
              <a:latin typeface="Arial"/>
              <a:ea typeface="Arial"/>
              <a:cs typeface="Arial"/>
              <a:sym typeface="Arial"/>
            </a:endParaRPr>
          </a:p>
        </p:txBody>
      </p:sp>
      <p:sp>
        <p:nvSpPr>
          <p:cNvPr id="2200" name="Google Shape;2200;p71"/>
          <p:cNvSpPr txBox="1"/>
          <p:nvPr/>
        </p:nvSpPr>
        <p:spPr>
          <a:xfrm>
            <a:off x="0" y="12700"/>
            <a:ext cx="9358346"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  Example 2</a:t>
            </a:r>
            <a:endParaRPr sz="2400" b="1" i="0" u="none" strike="noStrike" cap="none">
              <a:solidFill>
                <a:srgbClr val="000000"/>
              </a:solidFill>
              <a:latin typeface="Arial"/>
              <a:ea typeface="Arial"/>
              <a:cs typeface="Arial"/>
              <a:sym typeface="Arial"/>
            </a:endParaRPr>
          </a:p>
        </p:txBody>
      </p:sp>
      <p:sp>
        <p:nvSpPr>
          <p:cNvPr id="2201" name="Google Shape;2201;p71"/>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72"/>
          <p:cNvSpPr txBox="1"/>
          <p:nvPr/>
        </p:nvSpPr>
        <p:spPr>
          <a:xfrm>
            <a:off x="6553200" y="6477000"/>
            <a:ext cx="2133600" cy="244475"/>
          </a:xfrm>
          <a:prstGeom prst="rect">
            <a:avLst/>
          </a:prstGeom>
          <a:noFill/>
          <a:ln>
            <a:noFill/>
          </a:ln>
        </p:spPr>
        <p:txBody>
          <a:bodyPr spcFirstLastPara="1" wrap="square" lIns="90000" tIns="46800" rIns="90000" bIns="468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98989"/>
                </a:solidFill>
                <a:latin typeface="Calibri"/>
                <a:ea typeface="Calibri"/>
                <a:cs typeface="Calibri"/>
                <a:sym typeface="Calibri"/>
              </a:rPr>
              <a:t>69</a:t>
            </a:fld>
            <a:endParaRPr sz="1200" b="0" i="0" u="none" strike="noStrike" cap="none">
              <a:solidFill>
                <a:srgbClr val="898989"/>
              </a:solidFill>
              <a:latin typeface="Calibri"/>
              <a:ea typeface="Calibri"/>
              <a:cs typeface="Calibri"/>
              <a:sym typeface="Calibri"/>
            </a:endParaRPr>
          </a:p>
        </p:txBody>
      </p:sp>
      <p:sp>
        <p:nvSpPr>
          <p:cNvPr id="2208" name="Google Shape;2208;p72"/>
          <p:cNvSpPr txBox="1"/>
          <p:nvPr/>
        </p:nvSpPr>
        <p:spPr>
          <a:xfrm>
            <a:off x="0" y="12700"/>
            <a:ext cx="9358346"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Different Naive Bayes model: Bernoulli model</a:t>
            </a:r>
            <a:endParaRPr/>
          </a:p>
        </p:txBody>
      </p:sp>
      <p:sp>
        <p:nvSpPr>
          <p:cNvPr id="2209" name="Google Shape;2209;p72"/>
          <p:cNvSpPr txBox="1"/>
          <p:nvPr/>
        </p:nvSpPr>
        <p:spPr>
          <a:xfrm>
            <a:off x="7640638" y="-33338"/>
            <a:ext cx="925512" cy="33655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Arial"/>
              <a:ea typeface="Arial"/>
              <a:cs typeface="Arial"/>
              <a:sym typeface="Arial"/>
            </a:endParaRPr>
          </a:p>
        </p:txBody>
      </p:sp>
      <p:pic>
        <p:nvPicPr>
          <p:cNvPr id="2210" name="Google Shape;2210;p72" descr="13461.png"/>
          <p:cNvPicPr preferRelativeResize="0"/>
          <p:nvPr/>
        </p:nvPicPr>
        <p:blipFill rotWithShape="1">
          <a:blip r:embed="rId3">
            <a:alphaModFix/>
          </a:blip>
          <a:srcRect/>
          <a:stretch/>
        </p:blipFill>
        <p:spPr>
          <a:xfrm>
            <a:off x="428596" y="2000240"/>
            <a:ext cx="8311125" cy="2016000"/>
          </a:xfrm>
          <a:prstGeom prst="rect">
            <a:avLst/>
          </a:prstGeom>
          <a:noFill/>
          <a:ln>
            <a:noFill/>
          </a:ln>
        </p:spPr>
      </p:pic>
      <p:sp>
        <p:nvSpPr>
          <p:cNvPr id="2211" name="Google Shape;2211;p72"/>
          <p:cNvSpPr/>
          <p:nvPr/>
        </p:nvSpPr>
        <p:spPr>
          <a:xfrm>
            <a:off x="573109" y="4924685"/>
            <a:ext cx="8166611" cy="872034"/>
          </a:xfrm>
          <a:prstGeom prst="rect">
            <a:avLst/>
          </a:prstGeom>
          <a:noFill/>
          <a:ln>
            <a:noFill/>
          </a:ln>
        </p:spPr>
        <p:txBody>
          <a:bodyPr spcFirstLastPara="1" wrap="square" lIns="91425" tIns="45700" rIns="91425" bIns="45700" anchor="t" anchorCtr="0">
            <a:spAutoFit/>
          </a:bodyPr>
          <a:lstStyle/>
          <a:p>
            <a:pPr marL="0" marR="0" lvl="1"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One feature </a:t>
            </a:r>
            <a:r>
              <a:rPr lang="en-US" sz="1800" b="0" i="1" u="none" strike="noStrike" cap="none">
                <a:solidFill>
                  <a:srgbClr val="000000"/>
                </a:solidFill>
                <a:latin typeface="Arial"/>
                <a:ea typeface="Arial"/>
                <a:cs typeface="Arial"/>
                <a:sym typeface="Arial"/>
              </a:rPr>
              <a:t>X</a:t>
            </a:r>
            <a:r>
              <a:rPr lang="en-US" sz="1800" b="0" i="1" u="none" strike="noStrike" cap="none" baseline="-25000">
                <a:solidFill>
                  <a:srgbClr val="000000"/>
                </a:solidFill>
                <a:latin typeface="Arial"/>
                <a:ea typeface="Arial"/>
                <a:cs typeface="Arial"/>
                <a:sym typeface="Arial"/>
              </a:rPr>
              <a:t>w</a:t>
            </a:r>
            <a:r>
              <a:rPr lang="en-US" sz="1800" b="0" i="0" u="none" strike="noStrike" cap="none">
                <a:solidFill>
                  <a:srgbClr val="000000"/>
                </a:solidFill>
                <a:latin typeface="Arial"/>
                <a:ea typeface="Arial"/>
                <a:cs typeface="Arial"/>
                <a:sym typeface="Arial"/>
              </a:rPr>
              <a:t> for each word in dictionary</a:t>
            </a:r>
            <a:endParaRPr/>
          </a:p>
          <a:p>
            <a:pPr marL="0" marR="0" lvl="1" indent="0" algn="l" rtl="0">
              <a:lnSpc>
                <a:spcPct val="150000"/>
              </a:lnSpc>
              <a:spcBef>
                <a:spcPts val="0"/>
              </a:spcBef>
              <a:spcAft>
                <a:spcPts val="0"/>
              </a:spcAft>
              <a:buClr>
                <a:srgbClr val="000000"/>
              </a:buClr>
              <a:buSzPts val="1800"/>
              <a:buFont typeface="Arial"/>
              <a:buNone/>
            </a:pPr>
            <a:r>
              <a:rPr lang="en-US" sz="1800" b="0" i="1" u="none" strike="noStrike" cap="none">
                <a:solidFill>
                  <a:srgbClr val="000000"/>
                </a:solidFill>
                <a:latin typeface="Arial"/>
                <a:ea typeface="Arial"/>
                <a:cs typeface="Arial"/>
                <a:sym typeface="Arial"/>
              </a:rPr>
              <a:t>X</a:t>
            </a:r>
            <a:r>
              <a:rPr lang="en-US" sz="1800" b="0" i="1" u="none" strike="noStrike" cap="none" baseline="-25000">
                <a:solidFill>
                  <a:srgbClr val="000000"/>
                </a:solidFill>
                <a:latin typeface="Arial"/>
                <a:ea typeface="Arial"/>
                <a:cs typeface="Arial"/>
                <a:sym typeface="Arial"/>
              </a:rPr>
              <a:t>w</a:t>
            </a:r>
            <a:r>
              <a:rPr lang="en-US" sz="1800" b="0" i="0" u="none" strike="noStrike" cap="none">
                <a:solidFill>
                  <a:srgbClr val="000000"/>
                </a:solidFill>
                <a:latin typeface="Arial"/>
                <a:ea typeface="Arial"/>
                <a:cs typeface="Arial"/>
                <a:sym typeface="Arial"/>
              </a:rPr>
              <a:t> = true in document </a:t>
            </a:r>
            <a:r>
              <a:rPr lang="en-US" sz="1800" b="0" i="1" u="none" strike="noStrike" cap="none">
                <a:solidFill>
                  <a:srgbClr val="000000"/>
                </a:solidFill>
                <a:latin typeface="Arial"/>
                <a:ea typeface="Arial"/>
                <a:cs typeface="Arial"/>
                <a:sym typeface="Arial"/>
              </a:rPr>
              <a:t>d </a:t>
            </a:r>
            <a:r>
              <a:rPr lang="en-US" sz="1800" b="0" i="0" u="none" strike="noStrike" cap="none">
                <a:solidFill>
                  <a:srgbClr val="000000"/>
                </a:solidFill>
                <a:latin typeface="Arial"/>
                <a:ea typeface="Arial"/>
                <a:cs typeface="Arial"/>
                <a:sym typeface="Arial"/>
              </a:rPr>
              <a:t>if </a:t>
            </a:r>
            <a:r>
              <a:rPr lang="en-US" sz="1800" b="0" i="1" u="none" strike="noStrike" cap="none">
                <a:solidFill>
                  <a:srgbClr val="000000"/>
                </a:solidFill>
                <a:latin typeface="Arial"/>
                <a:ea typeface="Arial"/>
                <a:cs typeface="Arial"/>
                <a:sym typeface="Arial"/>
              </a:rPr>
              <a:t>w</a:t>
            </a:r>
            <a:r>
              <a:rPr lang="en-US" sz="1800" b="0" i="0" u="none" strike="noStrike" cap="none">
                <a:solidFill>
                  <a:srgbClr val="000000"/>
                </a:solidFill>
                <a:latin typeface="Arial"/>
                <a:ea typeface="Arial"/>
                <a:cs typeface="Arial"/>
                <a:sym typeface="Arial"/>
              </a:rPr>
              <a:t> appears in </a:t>
            </a:r>
            <a:r>
              <a:rPr lang="en-US" sz="1800" b="0" i="1" u="none" strike="noStrike" cap="none">
                <a:solidFill>
                  <a:srgbClr val="000000"/>
                </a:solidFill>
                <a:latin typeface="Arial"/>
                <a:ea typeface="Arial"/>
                <a:cs typeface="Arial"/>
                <a:sym typeface="Arial"/>
              </a:rPr>
              <a:t>d</a:t>
            </a:r>
            <a:endParaRPr sz="1800" b="0" i="0" u="none" strike="noStrike" cap="none">
              <a:solidFill>
                <a:srgbClr val="000000"/>
              </a:solidFill>
              <a:latin typeface="Arial"/>
              <a:ea typeface="Arial"/>
              <a:cs typeface="Arial"/>
              <a:sym typeface="Arial"/>
            </a:endParaRPr>
          </a:p>
        </p:txBody>
      </p:sp>
      <p:sp>
        <p:nvSpPr>
          <p:cNvPr id="2212" name="Google Shape;2212;p72"/>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7"/>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Parameter in ML</a:t>
            </a:r>
            <a:endParaRPr sz="1800" b="1">
              <a:latin typeface="Arial"/>
              <a:ea typeface="Arial"/>
              <a:cs typeface="Arial"/>
              <a:sym typeface="Arial"/>
            </a:endParaRPr>
          </a:p>
        </p:txBody>
      </p:sp>
      <p:sp>
        <p:nvSpPr>
          <p:cNvPr id="1448" name="Google Shape;1448;p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7</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1449" name="Google Shape;1449;p7"/>
          <p:cNvGraphicFramePr/>
          <p:nvPr/>
        </p:nvGraphicFramePr>
        <p:xfrm>
          <a:off x="152400" y="1525136"/>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10.48</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1.75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6.95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2.51</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graphicFrame>
        <p:nvGraphicFramePr>
          <p:cNvPr id="1450" name="Google Shape;1450;p7"/>
          <p:cNvGraphicFramePr/>
          <p:nvPr/>
        </p:nvGraphicFramePr>
        <p:xfrm>
          <a:off x="152400" y="4183390"/>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High</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Low</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1451" name="Google Shape;1451;p7"/>
          <p:cNvSpPr txBox="1"/>
          <p:nvPr/>
        </p:nvSpPr>
        <p:spPr>
          <a:xfrm>
            <a:off x="2971800" y="1828800"/>
            <a:ext cx="42614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CarPrice  = 8.5 + 0.5 Mileage – 1.5 Mileage</a:t>
            </a:r>
            <a:r>
              <a:rPr lang="en-US" sz="1600" b="0" i="0" u="none" strike="noStrike" cap="none" baseline="30000">
                <a:solidFill>
                  <a:srgbClr val="000000"/>
                </a:solidFill>
                <a:latin typeface="Tahoma"/>
                <a:ea typeface="Tahoma"/>
                <a:cs typeface="Tahoma"/>
                <a:sym typeface="Tahoma"/>
              </a:rPr>
              <a:t>2</a:t>
            </a:r>
            <a:endParaRPr sz="1600" b="0" i="0" u="none" strike="noStrike" cap="none" baseline="30000">
              <a:solidFill>
                <a:srgbClr val="000000"/>
              </a:solidFill>
              <a:latin typeface="Tahoma"/>
              <a:ea typeface="Tahoma"/>
              <a:cs typeface="Tahoma"/>
              <a:sym typeface="Tahoma"/>
            </a:endParaRPr>
          </a:p>
        </p:txBody>
      </p:sp>
      <p:sp>
        <p:nvSpPr>
          <p:cNvPr id="1452" name="Google Shape;1452;p7"/>
          <p:cNvSpPr txBox="1"/>
          <p:nvPr/>
        </p:nvSpPr>
        <p:spPr>
          <a:xfrm>
            <a:off x="2971800" y="4800600"/>
            <a:ext cx="4606133" cy="515206"/>
          </a:xfrm>
          <a:prstGeom prst="rect">
            <a:avLst/>
          </a:prstGeom>
          <a:blipFill rotWithShape="1">
            <a:blip r:embed="rId3">
              <a:alphaModFix/>
            </a:blip>
            <a:stretch>
              <a:fillRect l="-793" b="-59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53" name="Google Shape;1453;p7"/>
          <p:cNvSpPr txBox="1"/>
          <p:nvPr/>
        </p:nvSpPr>
        <p:spPr>
          <a:xfrm>
            <a:off x="2994601" y="3226368"/>
            <a:ext cx="2256452" cy="338554"/>
          </a:xfrm>
          <a:prstGeom prst="rect">
            <a:avLst/>
          </a:prstGeom>
          <a:blipFill rotWithShape="1">
            <a:blip r:embed="rId4">
              <a:alphaModFix/>
            </a:blip>
            <a:stretch>
              <a:fillRect l="-1350" t="-5356" r="-809"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Tahoma"/>
                <a:ea typeface="Tahoma"/>
                <a:cs typeface="Tahoma"/>
                <a:sym typeface="Tahoma"/>
              </a:rPr>
              <a:t>70</a:t>
            </a:fld>
            <a:endParaRPr sz="1600" b="0" i="0" u="none" strike="noStrike" cap="none">
              <a:solidFill>
                <a:srgbClr val="000000"/>
              </a:solidFill>
              <a:latin typeface="Tahoma"/>
              <a:ea typeface="Tahoma"/>
              <a:cs typeface="Tahoma"/>
              <a:sym typeface="Tahoma"/>
            </a:endParaRPr>
          </a:p>
        </p:txBody>
      </p:sp>
      <p:pic>
        <p:nvPicPr>
          <p:cNvPr id="2218" name="Google Shape;2218;p73" descr="1335.png"/>
          <p:cNvPicPr preferRelativeResize="0"/>
          <p:nvPr/>
        </p:nvPicPr>
        <p:blipFill rotWithShape="1">
          <a:blip r:embed="rId3">
            <a:alphaModFix/>
          </a:blip>
          <a:srcRect/>
          <a:stretch/>
        </p:blipFill>
        <p:spPr>
          <a:xfrm>
            <a:off x="0" y="1458339"/>
            <a:ext cx="7620000" cy="1712091"/>
          </a:xfrm>
          <a:prstGeom prst="rect">
            <a:avLst/>
          </a:prstGeom>
          <a:noFill/>
          <a:ln>
            <a:noFill/>
          </a:ln>
        </p:spPr>
      </p:pic>
      <p:sp>
        <p:nvSpPr>
          <p:cNvPr id="2219" name="Google Shape;2219;p73"/>
          <p:cNvSpPr txBox="1"/>
          <p:nvPr/>
        </p:nvSpPr>
        <p:spPr>
          <a:xfrm>
            <a:off x="90153" y="4673750"/>
            <a:ext cx="884671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a:t>
            </a:r>
            <a:r>
              <a:rPr lang="en-US" sz="1800" b="0" i="0" u="none" strike="noStrike" cap="none" baseline="-25000">
                <a:solidFill>
                  <a:srgbClr val="000000"/>
                </a:solidFill>
                <a:latin typeface="Arial"/>
                <a:ea typeface="Arial"/>
                <a:cs typeface="Arial"/>
                <a:sym typeface="Arial"/>
              </a:rPr>
              <a:t>yes </a:t>
            </a:r>
            <a:r>
              <a:rPr lang="en-US" sz="1800" b="0" i="0" u="none" strike="noStrike" cap="none">
                <a:solidFill>
                  <a:srgbClr val="000000"/>
                </a:solidFill>
                <a:latin typeface="Arial"/>
                <a:ea typeface="Arial"/>
                <a:cs typeface="Arial"/>
                <a:sym typeface="Arial"/>
              </a:rPr>
              <a:t>(W=Chinese) = 3, N</a:t>
            </a:r>
            <a:r>
              <a:rPr lang="en-US" sz="1800" b="0" i="0" u="none" strike="noStrike" cap="none" baseline="-25000">
                <a:solidFill>
                  <a:srgbClr val="000000"/>
                </a:solidFill>
                <a:latin typeface="Arial"/>
                <a:ea typeface="Arial"/>
                <a:cs typeface="Arial"/>
                <a:sym typeface="Arial"/>
              </a:rPr>
              <a:t>No </a:t>
            </a:r>
            <a:r>
              <a:rPr lang="en-US" sz="1800" b="0" i="0" u="none" strike="noStrike" cap="none">
                <a:solidFill>
                  <a:srgbClr val="000000"/>
                </a:solidFill>
                <a:latin typeface="Arial"/>
                <a:ea typeface="Arial"/>
                <a:cs typeface="Arial"/>
                <a:sym typeface="Arial"/>
              </a:rPr>
              <a:t>(W=Chinese) = 1, </a:t>
            </a:r>
            <a:endParaRPr sz="18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of features (</a:t>
            </a:r>
            <a:r>
              <a:rPr lang="en-US" sz="1800" b="0" i="0" u="none" strike="noStrike" cap="none">
                <a:solidFill>
                  <a:srgbClr val="7030A0"/>
                </a:solidFill>
                <a:latin typeface="Arial"/>
                <a:ea typeface="Arial"/>
                <a:cs typeface="Arial"/>
                <a:sym typeface="Arial"/>
              </a:rPr>
              <a:t>documents</a:t>
            </a:r>
            <a:r>
              <a:rPr lang="en-US" sz="1800" b="0" i="0" u="none" strike="noStrike" cap="none">
                <a:solidFill>
                  <a:srgbClr val="000000"/>
                </a:solidFill>
                <a:latin typeface="Arial"/>
                <a:ea typeface="Arial"/>
                <a:cs typeface="Arial"/>
                <a:sym typeface="Arial"/>
              </a:rPr>
              <a:t>) in Yes class – (N</a:t>
            </a:r>
            <a:r>
              <a:rPr lang="en-US" sz="1800" b="0" i="0" u="none" strike="noStrike" cap="none" baseline="-25000">
                <a:solidFill>
                  <a:srgbClr val="000000"/>
                </a:solidFill>
                <a:latin typeface="Arial"/>
                <a:ea typeface="Arial"/>
                <a:cs typeface="Arial"/>
                <a:sym typeface="Arial"/>
              </a:rPr>
              <a:t>Yes</a:t>
            </a:r>
            <a:r>
              <a:rPr lang="en-US" sz="1800" b="0" i="0" u="none" strike="noStrike" cap="none">
                <a:solidFill>
                  <a:srgbClr val="000000"/>
                </a:solidFill>
                <a:latin typeface="Arial"/>
                <a:ea typeface="Arial"/>
                <a:cs typeface="Arial"/>
                <a:sym typeface="Arial"/>
              </a:rPr>
              <a:t> ) = 3</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 of features (</a:t>
            </a:r>
            <a:r>
              <a:rPr lang="en-US" sz="1800" b="0" i="0" u="none" strike="noStrike" cap="none">
                <a:solidFill>
                  <a:srgbClr val="7030A0"/>
                </a:solidFill>
                <a:latin typeface="Arial"/>
                <a:ea typeface="Arial"/>
                <a:cs typeface="Arial"/>
                <a:sym typeface="Arial"/>
              </a:rPr>
              <a:t>documents</a:t>
            </a:r>
            <a:r>
              <a:rPr lang="en-US" sz="1800" b="0" i="0" u="none" strike="noStrike" cap="none">
                <a:solidFill>
                  <a:srgbClr val="000000"/>
                </a:solidFill>
                <a:latin typeface="Arial"/>
                <a:ea typeface="Arial"/>
                <a:cs typeface="Arial"/>
                <a:sym typeface="Arial"/>
              </a:rPr>
              <a:t>) in No class – (N</a:t>
            </a:r>
            <a:r>
              <a:rPr lang="en-US" sz="1800" b="0" i="0" u="none" strike="noStrike" cap="none" baseline="-25000">
                <a:solidFill>
                  <a:srgbClr val="000000"/>
                </a:solidFill>
                <a:latin typeface="Arial"/>
                <a:ea typeface="Arial"/>
                <a:cs typeface="Arial"/>
                <a:sym typeface="Arial"/>
              </a:rPr>
              <a:t>No</a:t>
            </a:r>
            <a:r>
              <a:rPr lang="en-US" sz="1800" b="0" i="0" u="none" strike="noStrike" cap="none">
                <a:solidFill>
                  <a:srgbClr val="000000"/>
                </a:solidFill>
                <a:latin typeface="Arial"/>
                <a:ea typeface="Arial"/>
                <a:cs typeface="Arial"/>
                <a:sym typeface="Arial"/>
              </a:rPr>
              <a:t> ) = 1</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|v| = 6</a:t>
            </a:r>
            <a:endParaRPr sz="1800" b="0" i="0" u="none" strike="noStrike" cap="none">
              <a:solidFill>
                <a:srgbClr val="000000"/>
              </a:solidFill>
              <a:latin typeface="Arial"/>
              <a:ea typeface="Arial"/>
              <a:cs typeface="Arial"/>
              <a:sym typeface="Arial"/>
            </a:endParaRPr>
          </a:p>
        </p:txBody>
      </p:sp>
      <p:pic>
        <p:nvPicPr>
          <p:cNvPr id="2220" name="Google Shape;2220;p73"/>
          <p:cNvPicPr preferRelativeResize="0"/>
          <p:nvPr/>
        </p:nvPicPr>
        <p:blipFill rotWithShape="1">
          <a:blip r:embed="rId4">
            <a:alphaModFix/>
          </a:blip>
          <a:srcRect/>
          <a:stretch/>
        </p:blipFill>
        <p:spPr>
          <a:xfrm>
            <a:off x="337063" y="3401916"/>
            <a:ext cx="2466812" cy="912505"/>
          </a:xfrm>
          <a:prstGeom prst="rect">
            <a:avLst/>
          </a:prstGeom>
          <a:noFill/>
          <a:ln>
            <a:noFill/>
          </a:ln>
        </p:spPr>
      </p:pic>
      <p:sp>
        <p:nvSpPr>
          <p:cNvPr id="2221" name="Google Shape;2221;p73"/>
          <p:cNvSpPr/>
          <p:nvPr/>
        </p:nvSpPr>
        <p:spPr>
          <a:xfrm>
            <a:off x="3833812" y="3212719"/>
            <a:ext cx="5144034"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Let n</a:t>
            </a:r>
            <a:r>
              <a:rPr lang="en-US" sz="1800" b="0" i="0" u="none" strike="noStrike" cap="none" baseline="-25000">
                <a:solidFill>
                  <a:srgbClr val="000000"/>
                </a:solidFill>
                <a:latin typeface="Arial"/>
                <a:ea typeface="Arial"/>
                <a:cs typeface="Arial"/>
                <a:sym typeface="Arial"/>
              </a:rPr>
              <a:t>k</a:t>
            </a:r>
            <a:r>
              <a:rPr lang="en-US" sz="1800" b="0" i="0" u="none" strike="noStrike" cap="none">
                <a:solidFill>
                  <a:srgbClr val="000000"/>
                </a:solidFill>
                <a:latin typeface="Arial"/>
                <a:ea typeface="Arial"/>
                <a:cs typeface="Arial"/>
                <a:sym typeface="Arial"/>
              </a:rPr>
              <a:t>(w</a:t>
            </a:r>
            <a:r>
              <a:rPr lang="en-US" sz="1800" b="0" i="0" u="none" strike="noStrike" cap="none" baseline="-25000">
                <a:solidFill>
                  <a:srgbClr val="000000"/>
                </a:solidFill>
                <a:latin typeface="Arial"/>
                <a:ea typeface="Arial"/>
                <a:cs typeface="Arial"/>
                <a:sym typeface="Arial"/>
              </a:rPr>
              <a:t>t</a:t>
            </a:r>
            <a:r>
              <a:rPr lang="en-US" sz="1800" b="0" i="0" u="none" strike="noStrike" cap="none">
                <a:solidFill>
                  <a:srgbClr val="000000"/>
                </a:solidFill>
                <a:latin typeface="Arial"/>
                <a:ea typeface="Arial"/>
                <a:cs typeface="Arial"/>
                <a:sym typeface="Arial"/>
              </a:rPr>
              <a:t>) be the number of</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documents of class k in which w</a:t>
            </a:r>
            <a:r>
              <a:rPr lang="en-US" sz="1800" b="0" i="0" u="none" strike="noStrike" cap="none" baseline="-25000">
                <a:solidFill>
                  <a:srgbClr val="000000"/>
                </a:solidFill>
                <a:latin typeface="Arial"/>
                <a:ea typeface="Arial"/>
                <a:cs typeface="Arial"/>
                <a:sym typeface="Arial"/>
              </a:rPr>
              <a:t>t</a:t>
            </a:r>
            <a:r>
              <a:rPr lang="en-US" sz="1800" b="0" i="0" u="none" strike="noStrike" cap="none">
                <a:solidFill>
                  <a:srgbClr val="000000"/>
                </a:solidFill>
                <a:latin typeface="Arial"/>
                <a:ea typeface="Arial"/>
                <a:cs typeface="Arial"/>
                <a:sym typeface="Arial"/>
              </a:rPr>
              <a:t> is observed; and let N</a:t>
            </a:r>
            <a:r>
              <a:rPr lang="en-US" sz="1800" b="0" i="0" u="none" strike="noStrike" cap="none" baseline="-25000">
                <a:solidFill>
                  <a:srgbClr val="000000"/>
                </a:solidFill>
                <a:latin typeface="Arial"/>
                <a:ea typeface="Arial"/>
                <a:cs typeface="Arial"/>
                <a:sym typeface="Arial"/>
              </a:rPr>
              <a:t>k</a:t>
            </a:r>
            <a:r>
              <a:rPr lang="en-US" sz="1800" b="0" i="0" u="none" strike="noStrike" cap="none">
                <a:solidFill>
                  <a:srgbClr val="000000"/>
                </a:solidFill>
                <a:latin typeface="Arial"/>
                <a:ea typeface="Arial"/>
                <a:cs typeface="Arial"/>
                <a:sym typeface="Arial"/>
              </a:rPr>
              <a:t> be the total number of documents of that class.</a:t>
            </a:r>
            <a:endParaRPr sz="1800" b="0" i="0" u="none" strike="noStrike" cap="none">
              <a:solidFill>
                <a:srgbClr val="000000"/>
              </a:solidFill>
              <a:latin typeface="Arial"/>
              <a:ea typeface="Arial"/>
              <a:cs typeface="Arial"/>
              <a:sym typeface="Arial"/>
            </a:endParaRPr>
          </a:p>
        </p:txBody>
      </p:sp>
      <p:sp>
        <p:nvSpPr>
          <p:cNvPr id="2222" name="Google Shape;2222;p73"/>
          <p:cNvSpPr txBox="1"/>
          <p:nvPr/>
        </p:nvSpPr>
        <p:spPr>
          <a:xfrm>
            <a:off x="0" y="12700"/>
            <a:ext cx="9358346"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  Example 3</a:t>
            </a:r>
            <a:endParaRPr sz="2400" b="1" i="0" u="none" strike="noStrike" cap="none">
              <a:solidFill>
                <a:srgbClr val="000000"/>
              </a:solidFill>
              <a:latin typeface="Arial"/>
              <a:ea typeface="Arial"/>
              <a:cs typeface="Arial"/>
              <a:sym typeface="Arial"/>
            </a:endParaRPr>
          </a:p>
        </p:txBody>
      </p:sp>
      <p:sp>
        <p:nvSpPr>
          <p:cNvPr id="2223" name="Google Shape;2223;p73"/>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Tahoma"/>
                <a:ea typeface="Tahoma"/>
                <a:cs typeface="Tahoma"/>
                <a:sym typeface="Tahoma"/>
              </a:rPr>
              <a:t>71</a:t>
            </a:fld>
            <a:endParaRPr sz="1600" b="0" i="0" u="none" strike="noStrike" cap="none">
              <a:solidFill>
                <a:srgbClr val="000000"/>
              </a:solidFill>
              <a:latin typeface="Tahoma"/>
              <a:ea typeface="Tahoma"/>
              <a:cs typeface="Tahoma"/>
              <a:sym typeface="Tahoma"/>
            </a:endParaRPr>
          </a:p>
        </p:txBody>
      </p:sp>
      <p:pic>
        <p:nvPicPr>
          <p:cNvPr id="2229" name="Google Shape;2229;p74"/>
          <p:cNvPicPr preferRelativeResize="0"/>
          <p:nvPr/>
        </p:nvPicPr>
        <p:blipFill rotWithShape="1">
          <a:blip r:embed="rId3">
            <a:alphaModFix/>
          </a:blip>
          <a:srcRect/>
          <a:stretch/>
        </p:blipFill>
        <p:spPr>
          <a:xfrm>
            <a:off x="228601" y="3596920"/>
            <a:ext cx="7696200" cy="2206585"/>
          </a:xfrm>
          <a:prstGeom prst="rect">
            <a:avLst/>
          </a:prstGeom>
          <a:noFill/>
          <a:ln>
            <a:noFill/>
          </a:ln>
        </p:spPr>
      </p:pic>
      <p:pic>
        <p:nvPicPr>
          <p:cNvPr id="2230" name="Google Shape;2230;p74" descr="1335.png"/>
          <p:cNvPicPr preferRelativeResize="0"/>
          <p:nvPr/>
        </p:nvPicPr>
        <p:blipFill rotWithShape="1">
          <a:blip r:embed="rId4">
            <a:alphaModFix/>
          </a:blip>
          <a:srcRect/>
          <a:stretch/>
        </p:blipFill>
        <p:spPr>
          <a:xfrm>
            <a:off x="90487" y="1416050"/>
            <a:ext cx="7529513" cy="1691760"/>
          </a:xfrm>
          <a:prstGeom prst="rect">
            <a:avLst/>
          </a:prstGeom>
          <a:noFill/>
          <a:ln>
            <a:noFill/>
          </a:ln>
        </p:spPr>
      </p:pic>
      <p:sp>
        <p:nvSpPr>
          <p:cNvPr id="2231" name="Google Shape;2231;p74"/>
          <p:cNvSpPr txBox="1"/>
          <p:nvPr/>
        </p:nvSpPr>
        <p:spPr>
          <a:xfrm>
            <a:off x="0" y="12700"/>
            <a:ext cx="9358346"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  Example 3</a:t>
            </a:r>
            <a:endParaRPr sz="2400" b="1" i="0" u="none" strike="noStrike" cap="none">
              <a:solidFill>
                <a:srgbClr val="000000"/>
              </a:solidFill>
              <a:latin typeface="Arial"/>
              <a:ea typeface="Arial"/>
              <a:cs typeface="Arial"/>
              <a:sym typeface="Arial"/>
            </a:endParaRPr>
          </a:p>
        </p:txBody>
      </p:sp>
      <p:sp>
        <p:nvSpPr>
          <p:cNvPr id="2232" name="Google Shape;2232;p74"/>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Tahoma"/>
                <a:ea typeface="Tahoma"/>
                <a:cs typeface="Tahoma"/>
                <a:sym typeface="Tahoma"/>
              </a:rPr>
              <a:t>72</a:t>
            </a:fld>
            <a:endParaRPr sz="1600" b="0" i="0" u="none" strike="noStrike" cap="none">
              <a:solidFill>
                <a:srgbClr val="000000"/>
              </a:solidFill>
              <a:latin typeface="Tahoma"/>
              <a:ea typeface="Tahoma"/>
              <a:cs typeface="Tahoma"/>
              <a:sym typeface="Tahoma"/>
            </a:endParaRPr>
          </a:p>
        </p:txBody>
      </p:sp>
      <p:pic>
        <p:nvPicPr>
          <p:cNvPr id="2238" name="Google Shape;2238;p75" descr="1335.png"/>
          <p:cNvPicPr preferRelativeResize="0"/>
          <p:nvPr/>
        </p:nvPicPr>
        <p:blipFill rotWithShape="1">
          <a:blip r:embed="rId3">
            <a:alphaModFix/>
          </a:blip>
          <a:srcRect/>
          <a:stretch/>
        </p:blipFill>
        <p:spPr>
          <a:xfrm>
            <a:off x="3886200" y="0"/>
            <a:ext cx="5095030" cy="1300823"/>
          </a:xfrm>
          <a:prstGeom prst="rect">
            <a:avLst/>
          </a:prstGeom>
          <a:noFill/>
          <a:ln>
            <a:noFill/>
          </a:ln>
        </p:spPr>
      </p:pic>
      <p:sp>
        <p:nvSpPr>
          <p:cNvPr id="2239" name="Google Shape;2239;p75"/>
          <p:cNvSpPr/>
          <p:nvPr/>
        </p:nvSpPr>
        <p:spPr>
          <a:xfrm>
            <a:off x="180305" y="1415169"/>
            <a:ext cx="768868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 =  feature vector for the document D</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t>
            </a:r>
            <a:r>
              <a:rPr lang="en-US" sz="1800" b="0" i="0" u="none" strike="noStrike" cap="none" baseline="-25000">
                <a:solidFill>
                  <a:srgbClr val="000000"/>
                </a:solidFill>
                <a:latin typeface="Arial"/>
                <a:ea typeface="Arial"/>
                <a:cs typeface="Arial"/>
                <a:sym typeface="Arial"/>
              </a:rPr>
              <a:t>t</a:t>
            </a:r>
            <a:r>
              <a:rPr lang="en-US" sz="1800" b="0" i="0" u="none" strike="noStrike" cap="none">
                <a:solidFill>
                  <a:srgbClr val="000000"/>
                </a:solidFill>
                <a:latin typeface="Arial"/>
                <a:ea typeface="Arial"/>
                <a:cs typeface="Arial"/>
                <a:sym typeface="Arial"/>
              </a:rPr>
              <a:t>, = {0,1} =&gt; absence or presence of word w</a:t>
            </a:r>
            <a:r>
              <a:rPr lang="en-US" sz="1800" b="0" i="0" u="none" strike="noStrike" cap="none" baseline="-25000">
                <a:solidFill>
                  <a:srgbClr val="000000"/>
                </a:solidFill>
                <a:latin typeface="Arial"/>
                <a:ea typeface="Arial"/>
                <a:cs typeface="Arial"/>
                <a:sym typeface="Arial"/>
              </a:rPr>
              <a:t>t</a:t>
            </a:r>
            <a:r>
              <a:rPr lang="en-US" sz="1800" b="0" i="0" u="none" strike="noStrike" cap="none">
                <a:solidFill>
                  <a:srgbClr val="000000"/>
                </a:solidFill>
                <a:latin typeface="Arial"/>
                <a:ea typeface="Arial"/>
                <a:cs typeface="Arial"/>
                <a:sym typeface="Arial"/>
              </a:rPr>
              <a:t> in the document</a:t>
            </a:r>
            <a:endParaRPr sz="1800" b="0" i="0" u="none" strike="noStrike" cap="none">
              <a:solidFill>
                <a:srgbClr val="000000"/>
              </a:solidFill>
              <a:latin typeface="Arial"/>
              <a:ea typeface="Arial"/>
              <a:cs typeface="Arial"/>
              <a:sym typeface="Arial"/>
            </a:endParaRPr>
          </a:p>
        </p:txBody>
      </p:sp>
      <p:pic>
        <p:nvPicPr>
          <p:cNvPr id="2240" name="Google Shape;2240;p75"/>
          <p:cNvPicPr preferRelativeResize="0"/>
          <p:nvPr/>
        </p:nvPicPr>
        <p:blipFill rotWithShape="1">
          <a:blip r:embed="rId4">
            <a:alphaModFix/>
          </a:blip>
          <a:srcRect/>
          <a:stretch/>
        </p:blipFill>
        <p:spPr>
          <a:xfrm>
            <a:off x="180306" y="4024281"/>
            <a:ext cx="6906294" cy="1269545"/>
          </a:xfrm>
          <a:prstGeom prst="rect">
            <a:avLst/>
          </a:prstGeom>
          <a:noFill/>
          <a:ln>
            <a:noFill/>
          </a:ln>
        </p:spPr>
      </p:pic>
      <p:pic>
        <p:nvPicPr>
          <p:cNvPr id="2241" name="Google Shape;2241;p75"/>
          <p:cNvPicPr preferRelativeResize="0"/>
          <p:nvPr/>
        </p:nvPicPr>
        <p:blipFill rotWithShape="1">
          <a:blip r:embed="rId5">
            <a:alphaModFix/>
          </a:blip>
          <a:srcRect/>
          <a:stretch/>
        </p:blipFill>
        <p:spPr>
          <a:xfrm>
            <a:off x="208881" y="2664694"/>
            <a:ext cx="5810920" cy="1245241"/>
          </a:xfrm>
          <a:prstGeom prst="rect">
            <a:avLst/>
          </a:prstGeom>
          <a:noFill/>
          <a:ln>
            <a:noFill/>
          </a:ln>
        </p:spPr>
      </p:pic>
      <p:pic>
        <p:nvPicPr>
          <p:cNvPr id="2242" name="Google Shape;2242;p75"/>
          <p:cNvPicPr preferRelativeResize="0"/>
          <p:nvPr/>
        </p:nvPicPr>
        <p:blipFill rotWithShape="1">
          <a:blip r:embed="rId6">
            <a:alphaModFix/>
          </a:blip>
          <a:srcRect/>
          <a:stretch/>
        </p:blipFill>
        <p:spPr>
          <a:xfrm>
            <a:off x="180305" y="5688331"/>
            <a:ext cx="6372895" cy="668018"/>
          </a:xfrm>
          <a:prstGeom prst="rect">
            <a:avLst/>
          </a:prstGeom>
          <a:noFill/>
          <a:ln>
            <a:noFill/>
          </a:ln>
        </p:spPr>
      </p:pic>
      <p:sp>
        <p:nvSpPr>
          <p:cNvPr id="2243" name="Google Shape;2243;p75"/>
          <p:cNvSpPr txBox="1"/>
          <p:nvPr/>
        </p:nvSpPr>
        <p:spPr>
          <a:xfrm>
            <a:off x="0" y="12700"/>
            <a:ext cx="3352800" cy="14033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  Example 3</a:t>
            </a:r>
            <a:endParaRPr sz="2400" b="1" i="0" u="none" strike="noStrike" cap="none">
              <a:solidFill>
                <a:srgbClr val="000000"/>
              </a:solidFill>
              <a:latin typeface="Arial"/>
              <a:ea typeface="Arial"/>
              <a:cs typeface="Arial"/>
              <a:sym typeface="Arial"/>
            </a:endParaRPr>
          </a:p>
        </p:txBody>
      </p:sp>
      <p:sp>
        <p:nvSpPr>
          <p:cNvPr id="2244" name="Google Shape;2244;p75"/>
          <p:cNvSpPr/>
          <p:nvPr/>
        </p:nvSpPr>
        <p:spPr>
          <a:xfrm>
            <a:off x="4419600" y="6138446"/>
            <a:ext cx="45469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A5A5A5"/>
                </a:solidFill>
                <a:latin typeface="Tahoma"/>
                <a:ea typeface="Tahoma"/>
                <a:cs typeface="Tahoma"/>
                <a:sym typeface="Tahoma"/>
              </a:rPr>
              <a:t>Source Credit : https://nlp.stanford.edu/IR-book</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77"/>
          <p:cNvSpPr txBox="1">
            <a:spLocks noGrp="1"/>
          </p:cNvSpPr>
          <p:nvPr>
            <p:ph type="title"/>
          </p:nvPr>
        </p:nvSpPr>
        <p:spPr>
          <a:xfrm>
            <a:off x="479195" y="167224"/>
            <a:ext cx="7595859" cy="110853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Logistic Regression vs Naïve Bayes</a:t>
            </a:r>
            <a:endParaRPr sz="2400" b="1">
              <a:latin typeface="Arial"/>
              <a:ea typeface="Arial"/>
              <a:cs typeface="Arial"/>
              <a:sym typeface="Arial"/>
            </a:endParaRPr>
          </a:p>
        </p:txBody>
      </p:sp>
      <p:sp>
        <p:nvSpPr>
          <p:cNvPr id="2257" name="Google Shape;2257;p77"/>
          <p:cNvSpPr txBox="1"/>
          <p:nvPr/>
        </p:nvSpPr>
        <p:spPr>
          <a:xfrm>
            <a:off x="172461" y="1954369"/>
            <a:ext cx="8839200" cy="1832101"/>
          </a:xfrm>
          <a:prstGeom prst="rect">
            <a:avLst/>
          </a:prstGeom>
          <a:noFill/>
          <a:ln>
            <a:noFill/>
          </a:ln>
        </p:spPr>
        <p:txBody>
          <a:bodyPr spcFirstLastPara="1" wrap="square" lIns="0" tIns="79550" rIns="0" bIns="0" anchor="t" anchorCtr="0">
            <a:spAutoFit/>
          </a:bodyPr>
          <a:lstStyle/>
          <a:p>
            <a:pPr marL="11206" marR="0" lvl="0" indent="0" algn="l" rtl="0">
              <a:lnSpc>
                <a:spcPct val="15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Idea:</a:t>
            </a:r>
            <a:endParaRPr/>
          </a:p>
          <a:p>
            <a:pPr marL="313781" marR="4483" lvl="0" indent="-302575" algn="l" rtl="0">
              <a:lnSpc>
                <a:spcPct val="150000"/>
              </a:lnSpc>
              <a:spcBef>
                <a:spcPts val="662"/>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Naïve Bayes allows computing P(Y|X) by   learning P(Y) and P(X|Y)</a:t>
            </a:r>
            <a:endParaRPr sz="1800" b="0" i="0" u="none" strike="noStrike" cap="none">
              <a:solidFill>
                <a:srgbClr val="000000"/>
              </a:solidFill>
              <a:latin typeface="Arial"/>
              <a:ea typeface="Arial"/>
              <a:cs typeface="Arial"/>
              <a:sym typeface="Arial"/>
            </a:endParaRPr>
          </a:p>
          <a:p>
            <a:pPr marL="0" marR="0" lvl="0" indent="0" algn="l" rtl="0">
              <a:lnSpc>
                <a:spcPct val="150000"/>
              </a:lnSpc>
              <a:spcBef>
                <a:spcPts val="18"/>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313781" marR="0" lvl="0" indent="-302575"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Why not learn P(Y|X) directly?</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78"/>
          <p:cNvSpPr txBox="1">
            <a:spLocks noGrp="1"/>
          </p:cNvSpPr>
          <p:nvPr>
            <p:ph type="title"/>
          </p:nvPr>
        </p:nvSpPr>
        <p:spPr>
          <a:xfrm>
            <a:off x="0" y="218053"/>
            <a:ext cx="6324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latin typeface="Arial"/>
                <a:ea typeface="Arial"/>
                <a:cs typeface="Arial"/>
                <a:sym typeface="Arial"/>
              </a:rPr>
              <a:t>Logistic Regression and </a:t>
            </a:r>
            <a:br>
              <a:rPr lang="en-US" sz="2400" b="1">
                <a:latin typeface="Arial"/>
                <a:ea typeface="Arial"/>
                <a:cs typeface="Arial"/>
                <a:sym typeface="Arial"/>
              </a:rPr>
            </a:br>
            <a:r>
              <a:rPr lang="en-US" sz="2400" b="1">
                <a:latin typeface="Arial"/>
                <a:ea typeface="Arial"/>
                <a:cs typeface="Arial"/>
                <a:sym typeface="Arial"/>
              </a:rPr>
              <a:t>Gaussian Naïve Bayes Classifier</a:t>
            </a:r>
            <a:endParaRPr sz="2400" b="1">
              <a:latin typeface="Arial"/>
              <a:ea typeface="Arial"/>
              <a:cs typeface="Arial"/>
              <a:sym typeface="Arial"/>
            </a:endParaRPr>
          </a:p>
        </p:txBody>
      </p:sp>
      <p:sp>
        <p:nvSpPr>
          <p:cNvPr id="2263" name="Google Shape;2263;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
        <p:nvSpPr>
          <p:cNvPr id="2264" name="Google Shape;2264;p78"/>
          <p:cNvSpPr/>
          <p:nvPr/>
        </p:nvSpPr>
        <p:spPr>
          <a:xfrm>
            <a:off x="139521" y="1752600"/>
            <a:ext cx="8686800" cy="378052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Interestingly, the parametric form of P(Y|X) used by Logistic Regression is precisely the form implied by the assumptions of a Gaussian Naive Bayes classiﬁer.</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a:p>
          <a:p>
            <a:pPr marL="457200" marR="0" lvl="0" indent="-457200"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Therefore, we can view Logistic Regression as a closely related alternative to GNB, though the two can produce different results in many cases</a:t>
            </a:r>
            <a:endParaRPr/>
          </a:p>
          <a:p>
            <a:pPr marL="457200" marR="0" lvl="0" indent="-342900" algn="l"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Derivation given in CS-5 slides in self learning section and also attached PDF of new chapter from Tom Mitchell book</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7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sz="2400" b="1">
                <a:latin typeface="Arial"/>
                <a:ea typeface="Arial"/>
                <a:cs typeface="Arial"/>
                <a:sym typeface="Arial"/>
              </a:rPr>
              <a:t>Features of Bayesian learning</a:t>
            </a:r>
            <a:endParaRPr sz="2400" b="1">
              <a:latin typeface="Arial"/>
              <a:ea typeface="Arial"/>
              <a:cs typeface="Arial"/>
              <a:sym typeface="Arial"/>
            </a:endParaRPr>
          </a:p>
        </p:txBody>
      </p:sp>
      <p:sp>
        <p:nvSpPr>
          <p:cNvPr id="2270" name="Google Shape;2270;p7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800"/>
              <a:buChar char="•"/>
            </a:pPr>
            <a:r>
              <a:rPr lang="en-US" sz="1800">
                <a:latin typeface="Arial"/>
                <a:ea typeface="Arial"/>
                <a:cs typeface="Arial"/>
                <a:sym typeface="Arial"/>
              </a:rPr>
              <a:t>Each observed training example can </a:t>
            </a:r>
            <a:r>
              <a:rPr lang="en-US" sz="1800">
                <a:solidFill>
                  <a:srgbClr val="FF0000"/>
                </a:solidFill>
                <a:latin typeface="Arial"/>
                <a:ea typeface="Arial"/>
                <a:cs typeface="Arial"/>
                <a:sym typeface="Arial"/>
              </a:rPr>
              <a:t>incrementally decrease or increase the estimated probability </a:t>
            </a:r>
            <a:r>
              <a:rPr lang="en-US" sz="1800">
                <a:latin typeface="Arial"/>
                <a:ea typeface="Arial"/>
                <a:cs typeface="Arial"/>
                <a:sym typeface="Arial"/>
              </a:rPr>
              <a:t>that a hypothesis is correct. </a:t>
            </a:r>
            <a:endParaRPr sz="1800">
              <a:latin typeface="Arial"/>
              <a:ea typeface="Arial"/>
              <a:cs typeface="Arial"/>
              <a:sym typeface="Arial"/>
            </a:endParaRPr>
          </a:p>
          <a:p>
            <a:pPr marL="342900" lvl="0" indent="-165100" algn="l" rtl="0">
              <a:lnSpc>
                <a:spcPct val="150000"/>
              </a:lnSpc>
              <a:spcBef>
                <a:spcPts val="0"/>
              </a:spcBef>
              <a:spcAft>
                <a:spcPts val="0"/>
              </a:spcAft>
              <a:buClr>
                <a:schemeClr val="dk1"/>
              </a:buClr>
              <a:buSzPts val="2800"/>
              <a:buNone/>
            </a:pPr>
            <a:endParaRPr sz="1800">
              <a:latin typeface="Arial"/>
              <a:ea typeface="Arial"/>
              <a:cs typeface="Arial"/>
              <a:sym typeface="Arial"/>
            </a:endParaRPr>
          </a:p>
          <a:p>
            <a:pPr marL="342900" lvl="0" indent="-342900" algn="l" rtl="0">
              <a:lnSpc>
                <a:spcPct val="150000"/>
              </a:lnSpc>
              <a:spcBef>
                <a:spcPts val="560"/>
              </a:spcBef>
              <a:spcAft>
                <a:spcPts val="0"/>
              </a:spcAft>
              <a:buClr>
                <a:schemeClr val="dk1"/>
              </a:buClr>
              <a:buSzPts val="2800"/>
              <a:buChar char="•"/>
            </a:pPr>
            <a:r>
              <a:rPr lang="en-US" sz="1800">
                <a:latin typeface="Arial"/>
                <a:ea typeface="Arial"/>
                <a:cs typeface="Arial"/>
                <a:sym typeface="Arial"/>
              </a:rPr>
              <a:t>Flexible approach to learning than algorithms that </a:t>
            </a:r>
            <a:r>
              <a:rPr lang="en-US" sz="1800">
                <a:solidFill>
                  <a:srgbClr val="FF0000"/>
                </a:solidFill>
                <a:latin typeface="Arial"/>
                <a:ea typeface="Arial"/>
                <a:cs typeface="Arial"/>
                <a:sym typeface="Arial"/>
              </a:rPr>
              <a:t>completely eliminate a hypothesis </a:t>
            </a:r>
            <a:r>
              <a:rPr lang="en-US" sz="1800">
                <a:latin typeface="Arial"/>
                <a:ea typeface="Arial"/>
                <a:cs typeface="Arial"/>
                <a:sym typeface="Arial"/>
              </a:rPr>
              <a:t>if it is found to be inconsistent with any single example. </a:t>
            </a:r>
            <a:endParaRPr sz="1800">
              <a:latin typeface="Arial"/>
              <a:ea typeface="Arial"/>
              <a:cs typeface="Arial"/>
              <a:sym typeface="Arial"/>
            </a:endParaRPr>
          </a:p>
        </p:txBody>
      </p:sp>
      <p:sp>
        <p:nvSpPr>
          <p:cNvPr id="2271" name="Google Shape;2271;p79"/>
          <p:cNvSpPr txBox="1">
            <a:spLocks noGrp="1"/>
          </p:cNvSpPr>
          <p:nvPr>
            <p:ph type="sldNum" idx="12"/>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rgbClr val="000000"/>
                </a:solidFill>
                <a:latin typeface="Tahoma"/>
                <a:ea typeface="Tahoma"/>
                <a:cs typeface="Tahoma"/>
                <a:sym typeface="Tahoma"/>
              </a:rPr>
              <a:t>75</a:t>
            </a:fld>
            <a:endParaRPr sz="1200" b="1" i="0" u="none" strike="noStrike" cap="none">
              <a:solidFill>
                <a:srgbClr val="000000"/>
              </a:solidFill>
              <a:latin typeface="Tahoma"/>
              <a:ea typeface="Tahoma"/>
              <a:cs typeface="Tahoma"/>
              <a:sym typeface="Tahom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80"/>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360"/>
              </a:spcBef>
              <a:spcAft>
                <a:spcPts val="0"/>
              </a:spcAft>
              <a:buSzPts val="1800"/>
              <a:buFont typeface="Arial"/>
              <a:buChar char="•"/>
            </a:pPr>
            <a:r>
              <a:rPr lang="en-US" sz="1800"/>
              <a:t>Require initial knowledge of many probabilities</a:t>
            </a:r>
            <a:endParaRPr/>
          </a:p>
          <a:p>
            <a:pPr marL="742950" lvl="1" indent="-285750" algn="l" rtl="0">
              <a:lnSpc>
                <a:spcPct val="150000"/>
              </a:lnSpc>
              <a:spcBef>
                <a:spcPts val="360"/>
              </a:spcBef>
              <a:spcAft>
                <a:spcPts val="0"/>
              </a:spcAft>
              <a:buSzPts val="1800"/>
              <a:buFont typeface="Arial"/>
              <a:buChar char="•"/>
            </a:pPr>
            <a:r>
              <a:rPr lang="en-US" sz="1800"/>
              <a:t>Often estimated based on background knowledge, previously available data, and assumptions about the form of the underlying distributions.</a:t>
            </a:r>
            <a:endParaRPr/>
          </a:p>
          <a:p>
            <a:pPr marL="342900" lvl="0" indent="-342900" algn="l" rtl="0">
              <a:lnSpc>
                <a:spcPct val="150000"/>
              </a:lnSpc>
              <a:spcBef>
                <a:spcPts val="360"/>
              </a:spcBef>
              <a:spcAft>
                <a:spcPts val="0"/>
              </a:spcAft>
              <a:buSzPts val="1800"/>
              <a:buFont typeface="Arial"/>
              <a:buChar char="•"/>
            </a:pPr>
            <a:r>
              <a:rPr lang="en-US" sz="1800"/>
              <a:t>Significant computational cost required to determine the Bayes optimal hypothesis in the general case (linear in the number of candidate hypotheses)</a:t>
            </a:r>
            <a:endParaRPr/>
          </a:p>
        </p:txBody>
      </p:sp>
      <p:sp>
        <p:nvSpPr>
          <p:cNvPr id="2277" name="Google Shape;2277;p80"/>
          <p:cNvSpPr txBox="1">
            <a:spLocks noGrp="1"/>
          </p:cNvSpPr>
          <p:nvPr>
            <p:ph type="body" idx="2"/>
          </p:nvPr>
        </p:nvSpPr>
        <p:spPr>
          <a:xfrm>
            <a:off x="304800" y="152400"/>
            <a:ext cx="7696200" cy="114300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rgbClr val="000000"/>
              </a:buClr>
              <a:buSzPts val="3600"/>
              <a:buNone/>
            </a:pPr>
            <a:r>
              <a:rPr lang="en-US" sz="2400">
                <a:latin typeface="Arial"/>
                <a:ea typeface="Arial"/>
                <a:cs typeface="Arial"/>
                <a:sym typeface="Arial"/>
              </a:rPr>
              <a:t>Practical Issues of Bayesian learning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82"/>
          <p:cNvSpPr txBox="1">
            <a:spLocks noGrp="1"/>
          </p:cNvSpPr>
          <p:nvPr>
            <p:ph type="body" idx="2"/>
          </p:nvPr>
        </p:nvSpPr>
        <p:spPr>
          <a:xfrm>
            <a:off x="794196" y="2328930"/>
            <a:ext cx="7705859" cy="2014470"/>
          </a:xfrm>
          <a:prstGeom prst="rect">
            <a:avLst/>
          </a:prstGeom>
          <a:noFill/>
          <a:ln>
            <a:noFill/>
          </a:ln>
        </p:spPr>
        <p:txBody>
          <a:bodyPr spcFirstLastPara="1" wrap="square" lIns="91425" tIns="45700" rIns="91425" bIns="45700" anchor="ctr" anchorCtr="0">
            <a:noAutofit/>
          </a:bodyPr>
          <a:lstStyle/>
          <a:p>
            <a:pPr marL="457200" lvl="0" indent="-228600" algn="ctr" rtl="0">
              <a:lnSpc>
                <a:spcPct val="100000"/>
              </a:lnSpc>
              <a:spcBef>
                <a:spcPts val="0"/>
              </a:spcBef>
              <a:spcAft>
                <a:spcPts val="0"/>
              </a:spcAft>
              <a:buSzPts val="3600"/>
              <a:buNone/>
            </a:pPr>
            <a:r>
              <a:rPr lang="en-US" sz="3200">
                <a:solidFill>
                  <a:srgbClr val="953734"/>
                </a:solidFill>
                <a:latin typeface="Arial"/>
                <a:ea typeface="Arial"/>
                <a:cs typeface="Arial"/>
                <a:sym typeface="Arial"/>
              </a:rPr>
              <a:t>Logistic Regression &amp; Naïve Bayes</a:t>
            </a:r>
            <a:endParaRPr/>
          </a:p>
          <a:p>
            <a:pPr marL="457200" lvl="0" indent="-228600" algn="ctr" rtl="0">
              <a:lnSpc>
                <a:spcPct val="100000"/>
              </a:lnSpc>
              <a:spcBef>
                <a:spcPts val="0"/>
              </a:spcBef>
              <a:spcAft>
                <a:spcPts val="0"/>
              </a:spcAft>
              <a:buSzPts val="3600"/>
              <a:buNone/>
            </a:pPr>
            <a:endParaRPr sz="3200">
              <a:solidFill>
                <a:srgbClr val="953734"/>
              </a:solidFill>
              <a:latin typeface="Arial"/>
              <a:ea typeface="Arial"/>
              <a:cs typeface="Arial"/>
              <a:sym typeface="Arial"/>
            </a:endParaRPr>
          </a:p>
          <a:p>
            <a:pPr marL="457200" lvl="0" indent="-228600" algn="ctr" rtl="0">
              <a:lnSpc>
                <a:spcPct val="100000"/>
              </a:lnSpc>
              <a:spcBef>
                <a:spcPts val="0"/>
              </a:spcBef>
              <a:spcAft>
                <a:spcPts val="0"/>
              </a:spcAft>
              <a:buSzPts val="3600"/>
              <a:buNone/>
            </a:pPr>
            <a:r>
              <a:rPr lang="en-US" sz="2400">
                <a:solidFill>
                  <a:srgbClr val="953734"/>
                </a:solidFill>
                <a:latin typeface="Arial"/>
                <a:ea typeface="Arial"/>
                <a:cs typeface="Arial"/>
                <a:sym typeface="Arial"/>
              </a:rPr>
              <a:t>Self Read </a:t>
            </a:r>
            <a:endParaRPr/>
          </a:p>
          <a:p>
            <a:pPr marL="457200" lvl="0" indent="-228600" algn="ctr" rtl="0">
              <a:lnSpc>
                <a:spcPct val="100000"/>
              </a:lnSpc>
              <a:spcBef>
                <a:spcPts val="0"/>
              </a:spcBef>
              <a:spcAft>
                <a:spcPts val="0"/>
              </a:spcAft>
              <a:buSzPts val="3600"/>
              <a:buNone/>
            </a:pPr>
            <a:r>
              <a:rPr lang="en-US" sz="1800">
                <a:solidFill>
                  <a:srgbClr val="0000FF"/>
                </a:solidFill>
                <a:latin typeface="Arial"/>
                <a:ea typeface="Arial"/>
                <a:cs typeface="Arial"/>
                <a:sym typeface="Arial"/>
              </a:rPr>
              <a:t>(Proof : Mathematical Relation between Logistic Regression and Naïve Bayes)</a:t>
            </a:r>
            <a:endParaRPr sz="1800">
              <a:solidFill>
                <a:srgbClr val="0000FF"/>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pic>
        <p:nvPicPr>
          <p:cNvPr id="2329" name="Google Shape;2329;p86" descr="Screen Clipping"/>
          <p:cNvPicPr preferRelativeResize="0"/>
          <p:nvPr/>
        </p:nvPicPr>
        <p:blipFill rotWithShape="1">
          <a:blip r:embed="rId3">
            <a:alphaModFix/>
          </a:blip>
          <a:srcRect/>
          <a:stretch/>
        </p:blipFill>
        <p:spPr>
          <a:xfrm>
            <a:off x="170824" y="1533494"/>
            <a:ext cx="6209411" cy="818686"/>
          </a:xfrm>
          <a:prstGeom prst="rect">
            <a:avLst/>
          </a:prstGeom>
          <a:noFill/>
          <a:ln>
            <a:noFill/>
          </a:ln>
        </p:spPr>
      </p:pic>
      <p:pic>
        <p:nvPicPr>
          <p:cNvPr id="2330" name="Google Shape;2330;p86" descr="Screen Clipping"/>
          <p:cNvPicPr preferRelativeResize="0"/>
          <p:nvPr/>
        </p:nvPicPr>
        <p:blipFill rotWithShape="1">
          <a:blip r:embed="rId4">
            <a:alphaModFix/>
          </a:blip>
          <a:srcRect/>
          <a:stretch/>
        </p:blipFill>
        <p:spPr>
          <a:xfrm>
            <a:off x="254969" y="2336856"/>
            <a:ext cx="4735216" cy="1317790"/>
          </a:xfrm>
          <a:prstGeom prst="rect">
            <a:avLst/>
          </a:prstGeom>
          <a:noFill/>
          <a:ln>
            <a:noFill/>
          </a:ln>
        </p:spPr>
      </p:pic>
      <p:pic>
        <p:nvPicPr>
          <p:cNvPr id="2331" name="Google Shape;2331;p86" descr="Screen Clipping"/>
          <p:cNvPicPr preferRelativeResize="0"/>
          <p:nvPr/>
        </p:nvPicPr>
        <p:blipFill rotWithShape="1">
          <a:blip r:embed="rId5">
            <a:alphaModFix/>
          </a:blip>
          <a:srcRect/>
          <a:stretch/>
        </p:blipFill>
        <p:spPr>
          <a:xfrm>
            <a:off x="254969" y="3526272"/>
            <a:ext cx="5926890" cy="1261409"/>
          </a:xfrm>
          <a:prstGeom prst="rect">
            <a:avLst/>
          </a:prstGeom>
          <a:noFill/>
          <a:ln>
            <a:noFill/>
          </a:ln>
        </p:spPr>
      </p:pic>
      <p:sp>
        <p:nvSpPr>
          <p:cNvPr id="2332" name="Google Shape;2332;p86"/>
          <p:cNvSpPr txBox="1"/>
          <p:nvPr/>
        </p:nvSpPr>
        <p:spPr>
          <a:xfrm>
            <a:off x="170824" y="138400"/>
            <a:ext cx="8870145" cy="111761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Calibri"/>
              <a:buNone/>
            </a:pPr>
            <a:r>
              <a:rPr lang="en-US" sz="2400" b="1" i="0" u="none" strike="noStrike" cap="none">
                <a:solidFill>
                  <a:srgbClr val="000000"/>
                </a:solidFill>
                <a:latin typeface="Arial"/>
                <a:ea typeface="Arial"/>
                <a:cs typeface="Arial"/>
                <a:sym typeface="Arial"/>
              </a:rPr>
              <a:t>Logistic Regression –Bayesian Analysis</a:t>
            </a:r>
            <a:endParaRPr/>
          </a:p>
        </p:txBody>
      </p:sp>
      <p:pic>
        <p:nvPicPr>
          <p:cNvPr id="2333" name="Google Shape;2333;p86"/>
          <p:cNvPicPr preferRelativeResize="0"/>
          <p:nvPr/>
        </p:nvPicPr>
        <p:blipFill rotWithShape="1">
          <a:blip r:embed="rId6">
            <a:alphaModFix/>
          </a:blip>
          <a:srcRect/>
          <a:stretch/>
        </p:blipFill>
        <p:spPr>
          <a:xfrm>
            <a:off x="254969" y="5008557"/>
            <a:ext cx="6778248" cy="1340727"/>
          </a:xfrm>
          <a:prstGeom prst="rect">
            <a:avLst/>
          </a:prstGeom>
          <a:noFill/>
          <a:ln>
            <a:noFill/>
          </a:ln>
        </p:spPr>
      </p:pic>
      <p:sp>
        <p:nvSpPr>
          <p:cNvPr id="2334" name="Google Shape;2334;p86"/>
          <p:cNvSpPr/>
          <p:nvPr/>
        </p:nvSpPr>
        <p:spPr>
          <a:xfrm flipH="1">
            <a:off x="6764995" y="1569393"/>
            <a:ext cx="2379005"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Applying Bayes rule</a:t>
            </a:r>
            <a:endParaRPr/>
          </a:p>
        </p:txBody>
      </p:sp>
      <p:sp>
        <p:nvSpPr>
          <p:cNvPr id="2335" name="Google Shape;2335;p86"/>
          <p:cNvSpPr/>
          <p:nvPr/>
        </p:nvSpPr>
        <p:spPr>
          <a:xfrm flipH="1">
            <a:off x="5370971" y="2645096"/>
            <a:ext cx="377302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2336" name="Google Shape;2336;p86"/>
          <p:cNvSpPr/>
          <p:nvPr/>
        </p:nvSpPr>
        <p:spPr>
          <a:xfrm flipH="1">
            <a:off x="6443022" y="3956921"/>
            <a:ext cx="2700978"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2341" name="Google Shape;2341;p87"/>
          <p:cNvPicPr preferRelativeResize="0">
            <a:picLocks noGrp="1"/>
          </p:cNvPicPr>
          <p:nvPr>
            <p:ph type="body" idx="1"/>
          </p:nvPr>
        </p:nvPicPr>
        <p:blipFill rotWithShape="1">
          <a:blip r:embed="rId3">
            <a:alphaModFix/>
          </a:blip>
          <a:srcRect/>
          <a:stretch/>
        </p:blipFill>
        <p:spPr>
          <a:xfrm>
            <a:off x="252519" y="2230285"/>
            <a:ext cx="3667006" cy="820655"/>
          </a:xfrm>
          <a:prstGeom prst="rect">
            <a:avLst/>
          </a:prstGeom>
          <a:noFill/>
          <a:ln w="9525" cap="flat" cmpd="sng">
            <a:solidFill>
              <a:schemeClr val="lt2"/>
            </a:solidFill>
            <a:prstDash val="solid"/>
            <a:round/>
            <a:headEnd type="none" w="sm" len="sm"/>
            <a:tailEnd type="none" w="sm" len="sm"/>
          </a:ln>
        </p:spPr>
      </p:pic>
      <p:sp>
        <p:nvSpPr>
          <p:cNvPr id="2342" name="Google Shape;2342;p87"/>
          <p:cNvSpPr/>
          <p:nvPr/>
        </p:nvSpPr>
        <p:spPr>
          <a:xfrm>
            <a:off x="415522" y="1591205"/>
            <a:ext cx="4414055"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By independence assumption: </a:t>
            </a:r>
            <a:endParaRPr/>
          </a:p>
        </p:txBody>
      </p:sp>
      <p:pic>
        <p:nvPicPr>
          <p:cNvPr id="2343" name="Google Shape;2343;p87"/>
          <p:cNvPicPr preferRelativeResize="0"/>
          <p:nvPr/>
        </p:nvPicPr>
        <p:blipFill rotWithShape="1">
          <a:blip r:embed="rId4">
            <a:alphaModFix/>
          </a:blip>
          <a:srcRect/>
          <a:stretch/>
        </p:blipFill>
        <p:spPr>
          <a:xfrm>
            <a:off x="252518" y="3693275"/>
            <a:ext cx="6873483" cy="1286075"/>
          </a:xfrm>
          <a:prstGeom prst="rect">
            <a:avLst/>
          </a:prstGeom>
          <a:noFill/>
          <a:ln>
            <a:noFill/>
          </a:ln>
        </p:spPr>
      </p:pic>
      <p:sp>
        <p:nvSpPr>
          <p:cNvPr id="2344" name="Google Shape;2344;p87"/>
          <p:cNvSpPr/>
          <p:nvPr/>
        </p:nvSpPr>
        <p:spPr>
          <a:xfrm>
            <a:off x="5236793" y="1493177"/>
            <a:ext cx="3778418" cy="70788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P(Y=1)=π   and P(Y=0)=1-π   </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by modelling P(Y) as Bernoulli </a:t>
            </a:r>
            <a:endParaRPr/>
          </a:p>
        </p:txBody>
      </p:sp>
      <p:pic>
        <p:nvPicPr>
          <p:cNvPr id="2345" name="Google Shape;2345;p87"/>
          <p:cNvPicPr preferRelativeResize="0"/>
          <p:nvPr/>
        </p:nvPicPr>
        <p:blipFill rotWithShape="1">
          <a:blip r:embed="rId5">
            <a:alphaModFix/>
          </a:blip>
          <a:srcRect/>
          <a:stretch/>
        </p:blipFill>
        <p:spPr>
          <a:xfrm>
            <a:off x="209977" y="5278571"/>
            <a:ext cx="6916025" cy="1080010"/>
          </a:xfrm>
          <a:prstGeom prst="rect">
            <a:avLst/>
          </a:prstGeom>
          <a:noFill/>
          <a:ln>
            <a:noFill/>
          </a:ln>
        </p:spPr>
      </p:pic>
      <p:sp>
        <p:nvSpPr>
          <p:cNvPr id="2346" name="Google Shape;2346;p87"/>
          <p:cNvSpPr txBox="1">
            <a:spLocks noGrp="1"/>
          </p:cNvSpPr>
          <p:nvPr>
            <p:ph type="body" idx="2"/>
          </p:nvPr>
        </p:nvSpPr>
        <p:spPr>
          <a:xfrm>
            <a:off x="304800" y="152400"/>
            <a:ext cx="8130862" cy="1143000"/>
          </a:xfrm>
          <a:prstGeom prst="rect">
            <a:avLst/>
          </a:prstGeom>
          <a:noFill/>
          <a:ln>
            <a:noFill/>
          </a:ln>
        </p:spPr>
        <p:txBody>
          <a:bodyPr spcFirstLastPara="1" wrap="square" lIns="91425" tIns="45700" rIns="91425" bIns="45700" anchor="ctr" anchorCtr="0">
            <a:noAutofit/>
          </a:bodyPr>
          <a:lstStyle/>
          <a:p>
            <a:pPr marL="0" lvl="0" indent="0" algn="l" rtl="0">
              <a:lnSpc>
                <a:spcPct val="112500"/>
              </a:lnSpc>
              <a:spcBef>
                <a:spcPts val="0"/>
              </a:spcBef>
              <a:spcAft>
                <a:spcPts val="0"/>
              </a:spcAft>
              <a:buClr>
                <a:schemeClr val="dk1"/>
              </a:buClr>
              <a:buSzPts val="3200"/>
              <a:buFont typeface="Calibri"/>
              <a:buNone/>
            </a:pPr>
            <a:r>
              <a:rPr lang="en-US" sz="2400" b="0" i="0" u="none" strike="noStrike" cap="none">
                <a:solidFill>
                  <a:schemeClr val="dk1"/>
                </a:solidFill>
                <a:latin typeface="Arial"/>
                <a:ea typeface="Arial"/>
                <a:cs typeface="Arial"/>
                <a:sym typeface="Arial"/>
              </a:rPr>
              <a:t>Logistic Regression –Bayesian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8"/>
          <p:cNvSpPr txBox="1">
            <a:spLocks noGrp="1"/>
          </p:cNvSpPr>
          <p:nvPr>
            <p:ph type="title"/>
          </p:nvPr>
        </p:nvSpPr>
        <p:spPr>
          <a:xfrm>
            <a:off x="309519" y="477065"/>
            <a:ext cx="8556712" cy="553998"/>
          </a:xfrm>
          <a:prstGeom prst="rect">
            <a:avLst/>
          </a:prstGeom>
          <a:noFill/>
          <a:ln>
            <a:noFill/>
          </a:ln>
        </p:spPr>
        <p:txBody>
          <a:bodyPr spcFirstLastPara="1" wrap="square" lIns="91425" tIns="45700" rIns="91425" bIns="45700" anchor="ctr" anchorCtr="0">
            <a:spAutoFit/>
          </a:bodyPr>
          <a:lstStyle/>
          <a:p>
            <a:pPr marL="85725" lvl="0" indent="28575" algn="l" rtl="0">
              <a:lnSpc>
                <a:spcPct val="150000"/>
              </a:lnSpc>
              <a:spcBef>
                <a:spcPts val="0"/>
              </a:spcBef>
              <a:spcAft>
                <a:spcPts val="0"/>
              </a:spcAft>
              <a:buClr>
                <a:schemeClr val="dk1"/>
              </a:buClr>
              <a:buSzPts val="3600"/>
              <a:buFont typeface="Arial"/>
              <a:buNone/>
            </a:pPr>
            <a:r>
              <a:rPr lang="en-US" sz="2400" b="1">
                <a:latin typeface="Arial"/>
                <a:ea typeface="Arial"/>
                <a:cs typeface="Arial"/>
                <a:sym typeface="Arial"/>
              </a:rPr>
              <a:t>Parameter Estimation in ML</a:t>
            </a:r>
            <a:endParaRPr sz="1800" b="1">
              <a:latin typeface="Arial"/>
              <a:ea typeface="Arial"/>
              <a:cs typeface="Arial"/>
              <a:sym typeface="Arial"/>
            </a:endParaRPr>
          </a:p>
        </p:txBody>
      </p:sp>
      <p:sp>
        <p:nvSpPr>
          <p:cNvPr id="1460" name="Google Shape;1460;p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fld id="{00000000-1234-1234-1234-123412341234}" type="slidenum">
              <a:rPr lang="en-US" sz="1600" b="1" i="0" u="none" strike="noStrike" cap="none">
                <a:solidFill>
                  <a:srgbClr val="000000"/>
                </a:solidFill>
                <a:latin typeface="Times New Roman"/>
                <a:ea typeface="Times New Roman"/>
                <a:cs typeface="Times New Roman"/>
                <a:sym typeface="Times New Roman"/>
              </a:rPr>
              <a:t>8</a:t>
            </a:fld>
            <a:endParaRPr sz="1600" b="1" i="0" u="none" strike="noStrike" cap="none">
              <a:solidFill>
                <a:srgbClr val="000000"/>
              </a:solidFill>
              <a:latin typeface="Times New Roman"/>
              <a:ea typeface="Times New Roman"/>
              <a:cs typeface="Times New Roman"/>
              <a:sym typeface="Times New Roman"/>
            </a:endParaRPr>
          </a:p>
        </p:txBody>
      </p:sp>
      <p:graphicFrame>
        <p:nvGraphicFramePr>
          <p:cNvPr id="1461" name="Google Shape;1461;p8"/>
          <p:cNvGraphicFramePr/>
          <p:nvPr/>
        </p:nvGraphicFramePr>
        <p:xfrm>
          <a:off x="152400" y="1525136"/>
          <a:ext cx="2245750" cy="2347075"/>
        </p:xfrm>
        <a:graphic>
          <a:graphicData uri="http://schemas.openxmlformats.org/drawingml/2006/table">
            <a:tbl>
              <a:tblPr firstRow="1" bandRow="1">
                <a:noFill/>
                <a:tableStyleId>{B86EDCFB-BE3F-4457-ACBE-958FB1842352}</a:tableStyleId>
              </a:tblPr>
              <a:tblGrid>
                <a:gridCol w="1143000">
                  <a:extLst>
                    <a:ext uri="{9D8B030D-6E8A-4147-A177-3AD203B41FA5}">
                      <a16:colId xmlns:a16="http://schemas.microsoft.com/office/drawing/2014/main" val="20000"/>
                    </a:ext>
                  </a:extLst>
                </a:gridCol>
                <a:gridCol w="1102750">
                  <a:extLst>
                    <a:ext uri="{9D8B030D-6E8A-4147-A177-3AD203B41FA5}">
                      <a16:colId xmlns:a16="http://schemas.microsoft.com/office/drawing/2014/main" val="20001"/>
                    </a:ext>
                  </a:extLst>
                </a:gridCol>
              </a:tblGrid>
              <a:tr h="8607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Mileage</a:t>
                      </a:r>
                      <a:endParaRPr/>
                    </a:p>
                    <a:p>
                      <a:pPr marL="0" marR="0" lvl="0" indent="0" algn="ctr" rtl="0">
                        <a:spcBef>
                          <a:spcPts val="0"/>
                        </a:spcBef>
                        <a:spcAft>
                          <a:spcPts val="0"/>
                        </a:spcAft>
                        <a:buNone/>
                      </a:pPr>
                      <a:r>
                        <a:rPr lang="en-US" sz="1600" b="1" u="none" strike="noStrike" cap="none">
                          <a:latin typeface="Arial"/>
                          <a:ea typeface="Arial"/>
                          <a:cs typeface="Arial"/>
                          <a:sym typeface="Arial"/>
                        </a:rPr>
                        <a:t>(in </a:t>
                      </a:r>
                      <a:r>
                        <a:rPr lang="en-US" sz="1600" b="1" i="0" u="none" strike="noStrike" cap="none">
                          <a:solidFill>
                            <a:schemeClr val="dk1"/>
                          </a:solidFill>
                          <a:latin typeface="Arial"/>
                          <a:ea typeface="Arial"/>
                          <a:cs typeface="Arial"/>
                          <a:sym typeface="Arial"/>
                        </a:rPr>
                        <a:t>kmpl</a:t>
                      </a:r>
                      <a:r>
                        <a:rPr lang="en-US" sz="1600" b="0" i="0" u="none" strike="noStrike" cap="none">
                          <a:solidFill>
                            <a:schemeClr val="dk1"/>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1" u="none" strike="noStrike" cap="none">
                          <a:latin typeface="Arial"/>
                          <a:ea typeface="Arial"/>
                          <a:cs typeface="Arial"/>
                          <a:sym typeface="Arial"/>
                        </a:rPr>
                        <a:t>Car Price</a:t>
                      </a:r>
                      <a:endParaRPr/>
                    </a:p>
                    <a:p>
                      <a:pPr marL="0" marR="0" lvl="0" indent="0" algn="ctr" rtl="0">
                        <a:spcBef>
                          <a:spcPts val="0"/>
                        </a:spcBef>
                        <a:spcAft>
                          <a:spcPts val="0"/>
                        </a:spcAft>
                        <a:buNone/>
                      </a:pPr>
                      <a:r>
                        <a:rPr lang="en-US" sz="1600" b="1" i="1" u="none" strike="noStrike" cap="none">
                          <a:latin typeface="Arial"/>
                          <a:ea typeface="Arial"/>
                          <a:cs typeface="Arial"/>
                          <a:sym typeface="Arial"/>
                        </a:rPr>
                        <a:t>(in cr)</a:t>
                      </a:r>
                      <a:endParaRPr sz="1600" b="1" i="1"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9.8</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10.48</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9.12</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1.75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2"/>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9.5</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6.95</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solidFill>
                      <a:srgbClr val="F2F2F2"/>
                    </a:solidFill>
                  </a:tcPr>
                </a:tc>
                <a:extLst>
                  <a:ext uri="{0D108BD9-81ED-4DB2-BD59-A6C34878D82A}">
                    <a16:rowId xmlns:a16="http://schemas.microsoft.com/office/drawing/2014/main" val="10003"/>
                  </a:ext>
                </a:extLst>
              </a:tr>
              <a:tr h="371575">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10</a:t>
                      </a:r>
                      <a:endParaRPr sz="1600" u="none" strike="noStrike" cap="none">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2.51</a:t>
                      </a:r>
                      <a:endParaRPr sz="1600" u="none" strike="noStrike" cap="none">
                        <a:latin typeface="Arial"/>
                        <a:ea typeface="Arial"/>
                        <a:cs typeface="Arial"/>
                        <a:sym typeface="Arial"/>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
        <p:nvSpPr>
          <p:cNvPr id="1462" name="Google Shape;1462;p8"/>
          <p:cNvSpPr txBox="1"/>
          <p:nvPr/>
        </p:nvSpPr>
        <p:spPr>
          <a:xfrm>
            <a:off x="2971800" y="1828800"/>
            <a:ext cx="42614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ahoma"/>
              <a:buNone/>
            </a:pPr>
            <a:r>
              <a:rPr lang="en-US" sz="1600" b="0" i="0" u="none" strike="noStrike" cap="none">
                <a:solidFill>
                  <a:srgbClr val="000000"/>
                </a:solidFill>
                <a:latin typeface="Tahoma"/>
                <a:ea typeface="Tahoma"/>
                <a:cs typeface="Tahoma"/>
                <a:sym typeface="Tahoma"/>
              </a:rPr>
              <a:t>CarPrice  = 8.5 + 0.5 Mileage – 1.5 Mileage</a:t>
            </a:r>
            <a:r>
              <a:rPr lang="en-US" sz="1600" b="0" i="0" u="none" strike="noStrike" cap="none" baseline="30000">
                <a:solidFill>
                  <a:srgbClr val="000000"/>
                </a:solidFill>
                <a:latin typeface="Tahoma"/>
                <a:ea typeface="Tahoma"/>
                <a:cs typeface="Tahoma"/>
                <a:sym typeface="Tahoma"/>
              </a:rPr>
              <a:t>2</a:t>
            </a:r>
            <a:endParaRPr sz="1600" b="0" i="0" u="none" strike="noStrike" cap="none" baseline="30000">
              <a:solidFill>
                <a:srgbClr val="000000"/>
              </a:solidFill>
              <a:latin typeface="Tahoma"/>
              <a:ea typeface="Tahoma"/>
              <a:cs typeface="Tahoma"/>
              <a:sym typeface="Tahoma"/>
            </a:endParaRPr>
          </a:p>
        </p:txBody>
      </p:sp>
      <p:sp>
        <p:nvSpPr>
          <p:cNvPr id="1463" name="Google Shape;1463;p8"/>
          <p:cNvSpPr txBox="1"/>
          <p:nvPr/>
        </p:nvSpPr>
        <p:spPr>
          <a:xfrm>
            <a:off x="2994601" y="3226368"/>
            <a:ext cx="2256452" cy="338554"/>
          </a:xfrm>
          <a:prstGeom prst="rect">
            <a:avLst/>
          </a:prstGeom>
          <a:blipFill rotWithShape="1">
            <a:blip r:embed="rId3">
              <a:alphaModFix/>
            </a:blip>
            <a:stretch>
              <a:fillRect l="-1350" t="-5356" r="-809"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64" name="Google Shape;1464;p8"/>
          <p:cNvSpPr/>
          <p:nvPr/>
        </p:nvSpPr>
        <p:spPr>
          <a:xfrm>
            <a:off x="2971800" y="3564922"/>
            <a:ext cx="3657893" cy="830997"/>
          </a:xfrm>
          <a:prstGeom prst="rect">
            <a:avLst/>
          </a:prstGeom>
          <a:blipFill rotWithShape="1">
            <a:blip r:embed="rId4">
              <a:alphaModFix/>
            </a:blip>
            <a:stretch>
              <a:fillRect l="-999" b="-29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65" name="Google Shape;1465;p8"/>
          <p:cNvSpPr/>
          <p:nvPr/>
        </p:nvSpPr>
        <p:spPr>
          <a:xfrm>
            <a:off x="-323851" y="4910977"/>
            <a:ext cx="4876800" cy="923330"/>
          </a:xfrm>
          <a:prstGeom prst="rect">
            <a:avLst/>
          </a:prstGeom>
          <a:noFill/>
          <a:ln>
            <a:noFill/>
          </a:ln>
        </p:spPr>
        <p:txBody>
          <a:bodyPr spcFirstLastPara="1" wrap="square" lIns="91425" tIns="45700" rIns="91425" bIns="45700" anchor="t" anchorCtr="0">
            <a:spAutoFit/>
          </a:bodyPr>
          <a:lstStyle/>
          <a:p>
            <a:pPr marL="457200" marR="0" lvl="1"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Maximum Likelihood Estimation (MLE) </a:t>
            </a:r>
            <a:endParaRPr/>
          </a:p>
          <a:p>
            <a:pPr marL="914400" marR="0" lvl="2" indent="0" algn="l" rtl="0">
              <a:lnSpc>
                <a:spcPct val="100000"/>
              </a:lnSpc>
              <a:spcBef>
                <a:spcPts val="0"/>
              </a:spcBef>
              <a:spcAft>
                <a:spcPts val="0"/>
              </a:spcAft>
              <a:buClr>
                <a:srgbClr val="0070C0"/>
              </a:buClr>
              <a:buSzPts val="1800"/>
              <a:buFont typeface="Arial"/>
              <a:buNone/>
            </a:pPr>
            <a:r>
              <a:rPr lang="en-US" sz="1800" b="0" i="0" u="none" strike="noStrike" cap="none">
                <a:solidFill>
                  <a:srgbClr val="0070C0"/>
                </a:solidFill>
                <a:latin typeface="Arial"/>
                <a:ea typeface="Arial"/>
                <a:cs typeface="Arial"/>
                <a:sym typeface="Arial"/>
              </a:rPr>
              <a:t>select that parameters 𝜃 that make the observed data the most likely</a:t>
            </a:r>
            <a:endParaRPr sz="1800" b="0" i="0" u="none" strike="noStrike" cap="none">
              <a:solidFill>
                <a:srgbClr val="000000"/>
              </a:solidFill>
              <a:latin typeface="Arial"/>
              <a:ea typeface="Arial"/>
              <a:cs typeface="Arial"/>
              <a:sym typeface="Arial"/>
            </a:endParaRPr>
          </a:p>
        </p:txBody>
      </p:sp>
      <p:sp>
        <p:nvSpPr>
          <p:cNvPr id="1466" name="Google Shape;1466;p8"/>
          <p:cNvSpPr/>
          <p:nvPr/>
        </p:nvSpPr>
        <p:spPr>
          <a:xfrm>
            <a:off x="4557712" y="4883277"/>
            <a:ext cx="4572000" cy="951030"/>
          </a:xfrm>
          <a:prstGeom prst="rect">
            <a:avLst/>
          </a:prstGeom>
          <a:noFill/>
          <a:ln>
            <a:noFill/>
          </a:ln>
        </p:spPr>
        <p:txBody>
          <a:bodyPr spcFirstLastPara="1" wrap="square" lIns="91425" tIns="45700" rIns="91425" bIns="45700" anchor="t" anchorCtr="0">
            <a:spAutoFit/>
          </a:bodyPr>
          <a:lstStyle/>
          <a:p>
            <a:pPr marL="457200" marR="0" lvl="1" indent="0" algn="ctr" rtl="0">
              <a:lnSpc>
                <a:spcPct val="11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Maximum A Posteriori (MAP)</a:t>
            </a:r>
            <a:endParaRPr/>
          </a:p>
          <a:p>
            <a:pPr marL="914400" marR="0" lvl="2" indent="0" algn="l" rtl="0">
              <a:lnSpc>
                <a:spcPct val="100000"/>
              </a:lnSpc>
              <a:spcBef>
                <a:spcPts val="0"/>
              </a:spcBef>
              <a:spcAft>
                <a:spcPts val="0"/>
              </a:spcAft>
              <a:buClr>
                <a:srgbClr val="0070C0"/>
              </a:buClr>
              <a:buSzPts val="1800"/>
              <a:buFont typeface="Arial"/>
              <a:buNone/>
            </a:pPr>
            <a:r>
              <a:rPr lang="en-US" sz="1800" b="0" i="0" u="none" strike="noStrike" cap="none">
                <a:solidFill>
                  <a:srgbClr val="0070C0"/>
                </a:solidFill>
                <a:latin typeface="Arial"/>
                <a:ea typeface="Arial"/>
                <a:cs typeface="Arial"/>
                <a:sym typeface="Arial"/>
              </a:rPr>
              <a:t>choose the parameters 𝜃  that is the most likely, given the data</a:t>
            </a:r>
            <a:endParaRPr/>
          </a:p>
        </p:txBody>
      </p:sp>
      <p:cxnSp>
        <p:nvCxnSpPr>
          <p:cNvPr id="1467" name="Google Shape;1467;p8"/>
          <p:cNvCxnSpPr>
            <a:stCxn id="1464" idx="2"/>
            <a:endCxn id="1465" idx="0"/>
          </p:cNvCxnSpPr>
          <p:nvPr/>
        </p:nvCxnSpPr>
        <p:spPr>
          <a:xfrm rot="5400000">
            <a:off x="3200096" y="3310369"/>
            <a:ext cx="515100" cy="2686200"/>
          </a:xfrm>
          <a:prstGeom prst="bentConnector3">
            <a:avLst>
              <a:gd name="adj1" fmla="val 50000"/>
            </a:avLst>
          </a:prstGeom>
          <a:noFill/>
          <a:ln w="9525" cap="flat" cmpd="sng">
            <a:solidFill>
              <a:srgbClr val="4A7DBA"/>
            </a:solidFill>
            <a:prstDash val="solid"/>
            <a:round/>
            <a:headEnd type="none" w="sm" len="sm"/>
            <a:tailEnd type="triangle" w="med" len="med"/>
          </a:ln>
        </p:spPr>
      </p:cxnSp>
      <p:cxnSp>
        <p:nvCxnSpPr>
          <p:cNvPr id="1468" name="Google Shape;1468;p8"/>
          <p:cNvCxnSpPr>
            <a:stCxn id="1464" idx="2"/>
            <a:endCxn id="1466" idx="0"/>
          </p:cNvCxnSpPr>
          <p:nvPr/>
        </p:nvCxnSpPr>
        <p:spPr>
          <a:xfrm rot="-5400000" flipH="1">
            <a:off x="5578497" y="3618169"/>
            <a:ext cx="487500" cy="2043000"/>
          </a:xfrm>
          <a:prstGeom prst="bentConnector3">
            <a:avLst>
              <a:gd name="adj1" fmla="val 50000"/>
            </a:avLst>
          </a:prstGeom>
          <a:noFill/>
          <a:ln w="9525" cap="flat" cmpd="sng">
            <a:solidFill>
              <a:srgbClr val="4A7DBA"/>
            </a:solidFill>
            <a:prstDash val="solid"/>
            <a:round/>
            <a:headEnd type="none" w="sm" len="sm"/>
            <a:tailEnd type="triangle" w="med" len="med"/>
          </a:ln>
        </p:spPr>
      </p:cxnSp>
      <p:sp>
        <p:nvSpPr>
          <p:cNvPr id="1469" name="Google Shape;1469;p8"/>
          <p:cNvSpPr/>
          <p:nvPr/>
        </p:nvSpPr>
        <p:spPr>
          <a:xfrm>
            <a:off x="1078554" y="5862007"/>
            <a:ext cx="1952779" cy="338554"/>
          </a:xfrm>
          <a:prstGeom prst="rect">
            <a:avLst/>
          </a:prstGeom>
          <a:blipFill rotWithShape="1">
            <a:blip r:embed="rId5">
              <a:alphaModFix/>
            </a:blip>
            <a:stretch>
              <a:fillRect l="-1873" t="-5453" r="-937" b="-236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70" name="Google Shape;1470;p8"/>
          <p:cNvSpPr/>
          <p:nvPr/>
        </p:nvSpPr>
        <p:spPr>
          <a:xfrm>
            <a:off x="5562600" y="5863966"/>
            <a:ext cx="2018501" cy="338554"/>
          </a:xfrm>
          <a:prstGeom prst="rect">
            <a:avLst/>
          </a:prstGeom>
          <a:blipFill rotWithShape="1">
            <a:blip r:embed="rId6">
              <a:alphaModFix/>
            </a:blip>
            <a:stretch>
              <a:fillRect l="-1812" t="-5453" r="-301" b="-236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71" name="Google Shape;1471;p8"/>
          <p:cNvSpPr/>
          <p:nvPr/>
        </p:nvSpPr>
        <p:spPr>
          <a:xfrm>
            <a:off x="6318103" y="1434068"/>
            <a:ext cx="2977670" cy="38882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Assumption: Data are__</a:t>
            </a:r>
            <a:endParaRPr/>
          </a:p>
          <a:p>
            <a:pPr marL="0" marR="0" lvl="0" indent="0" algn="l" rtl="0">
              <a:lnSpc>
                <a:spcPct val="100000"/>
              </a:lnSpc>
              <a:spcBef>
                <a:spcPts val="838"/>
              </a:spcBef>
              <a:spcAft>
                <a:spcPts val="0"/>
              </a:spcAft>
              <a:buClr>
                <a:schemeClr val="dk1"/>
              </a:buClr>
              <a:buSzPts val="1600"/>
              <a:buFont typeface="Tahoma"/>
              <a:buNone/>
            </a:pPr>
            <a:endParaRPr sz="1600" b="0" i="0" u="none" strike="noStrike" cap="none">
              <a:solidFill>
                <a:srgbClr val="C00000"/>
              </a:solidFill>
              <a:latin typeface="Arial"/>
              <a:ea typeface="Arial"/>
              <a:cs typeface="Arial"/>
              <a:sym typeface="Arial"/>
            </a:endParaRPr>
          </a:p>
          <a:p>
            <a:pPr marL="285750" marR="0" lvl="1" indent="-285750" algn="l" rtl="0">
              <a:lnSpc>
                <a:spcPct val="100000"/>
              </a:lnSpc>
              <a:spcBef>
                <a:spcPts val="0"/>
              </a:spcBef>
              <a:spcAft>
                <a:spcPts val="0"/>
              </a:spcAft>
              <a:buClr>
                <a:srgbClr val="C00000"/>
              </a:buClr>
              <a:buSzPts val="1600"/>
              <a:buFont typeface="Arial"/>
              <a:buChar char="•"/>
            </a:pPr>
            <a:r>
              <a:rPr lang="en-US" sz="1600" b="0" i="0" u="none" strike="noStrike" cap="none">
                <a:solidFill>
                  <a:srgbClr val="C00000"/>
                </a:solidFill>
                <a:latin typeface="Arial"/>
                <a:ea typeface="Arial"/>
                <a:cs typeface="Arial"/>
                <a:sym typeface="Arial"/>
              </a:rPr>
              <a:t>IID samples: X</a:t>
            </a:r>
            <a:r>
              <a:rPr lang="en-US" sz="1600" b="0" i="0" u="none" strike="noStrike" cap="none" baseline="-25000">
                <a:solidFill>
                  <a:srgbClr val="C00000"/>
                </a:solidFill>
                <a:latin typeface="Arial"/>
                <a:ea typeface="Arial"/>
                <a:cs typeface="Arial"/>
                <a:sym typeface="Arial"/>
              </a:rPr>
              <a:t>1</a:t>
            </a:r>
            <a:r>
              <a:rPr lang="en-US" sz="1600" b="0" i="0" u="none" strike="noStrike" cap="none">
                <a:solidFill>
                  <a:srgbClr val="C00000"/>
                </a:solidFill>
                <a:latin typeface="Arial"/>
                <a:ea typeface="Arial"/>
                <a:cs typeface="Arial"/>
                <a:sym typeface="Arial"/>
              </a:rPr>
              <a:t>…X</a:t>
            </a:r>
            <a:r>
              <a:rPr lang="en-US" sz="1600" b="0" i="0" u="none" strike="noStrike" cap="none" baseline="-25000">
                <a:solidFill>
                  <a:srgbClr val="C00000"/>
                </a:solidFill>
                <a:latin typeface="Arial"/>
                <a:ea typeface="Arial"/>
                <a:cs typeface="Arial"/>
                <a:sym typeface="Arial"/>
              </a:rPr>
              <a:t>n</a:t>
            </a:r>
            <a:r>
              <a:rPr lang="en-US" sz="1600" b="0" i="0" u="none" strike="noStrike" cap="none">
                <a:solidFill>
                  <a:srgbClr val="C00000"/>
                </a:solidFill>
                <a:latin typeface="Arial"/>
                <a:ea typeface="Arial"/>
                <a:cs typeface="Arial"/>
                <a:sym typeface="Arial"/>
              </a:rPr>
              <a:t> </a:t>
            </a:r>
            <a:endParaRPr/>
          </a:p>
          <a:p>
            <a:pPr marL="357188" marR="0" lvl="1"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where all X</a:t>
            </a:r>
            <a:r>
              <a:rPr lang="en-US" sz="1600" b="0" i="0" u="none" strike="noStrike" cap="none" baseline="-25000">
                <a:solidFill>
                  <a:srgbClr val="C00000"/>
                </a:solidFill>
                <a:latin typeface="Arial"/>
                <a:ea typeface="Arial"/>
                <a:cs typeface="Arial"/>
                <a:sym typeface="Arial"/>
              </a:rPr>
              <a:t>i</a:t>
            </a:r>
            <a:r>
              <a:rPr lang="en-US" sz="1600" b="0" i="0" u="none" strike="noStrike" cap="none">
                <a:solidFill>
                  <a:srgbClr val="C00000"/>
                </a:solidFill>
                <a:latin typeface="Arial"/>
                <a:ea typeface="Arial"/>
                <a:cs typeface="Arial"/>
                <a:sym typeface="Arial"/>
              </a:rPr>
              <a:t> are independent and have the same distribution.</a:t>
            </a:r>
            <a:endParaRPr/>
          </a:p>
          <a:p>
            <a:pPr marL="285750" marR="0" lvl="1" indent="-285750" algn="l" rtl="0">
              <a:lnSpc>
                <a:spcPct val="100000"/>
              </a:lnSpc>
              <a:spcBef>
                <a:spcPts val="0"/>
              </a:spcBef>
              <a:spcAft>
                <a:spcPts val="0"/>
              </a:spcAft>
              <a:buClr>
                <a:srgbClr val="C00000"/>
              </a:buClr>
              <a:buSzPts val="1600"/>
              <a:buFont typeface="Arial"/>
              <a:buChar char="•"/>
            </a:pPr>
            <a:r>
              <a:rPr lang="en-US" sz="1600" b="0" i="0" u="none" strike="noStrike" cap="none">
                <a:solidFill>
                  <a:srgbClr val="C00000"/>
                </a:solidFill>
                <a:latin typeface="Arial"/>
                <a:ea typeface="Arial"/>
                <a:cs typeface="Arial"/>
                <a:sym typeface="Arial"/>
              </a:rPr>
              <a:t>Either same PMF (discrete) or same PDF (continuous)</a:t>
            </a:r>
            <a:endParaRPr/>
          </a:p>
          <a:p>
            <a:pPr marL="342900" marR="0" lvl="0" indent="-342900" algn="l" rtl="0">
              <a:lnSpc>
                <a:spcPct val="100000"/>
              </a:lnSpc>
              <a:spcBef>
                <a:spcPts val="0"/>
              </a:spcBef>
              <a:spcAft>
                <a:spcPts val="0"/>
              </a:spcAft>
              <a:buClr>
                <a:srgbClr val="0070C0"/>
              </a:buClr>
              <a:buSzPts val="1600"/>
              <a:buFont typeface="Arial"/>
              <a:buChar char="•"/>
            </a:pPr>
            <a:r>
              <a:rPr lang="en-US" sz="1600" b="0" i="0" u="none" strike="noStrike" cap="none">
                <a:solidFill>
                  <a:srgbClr val="0070C0"/>
                </a:solidFill>
                <a:latin typeface="Arial"/>
                <a:ea typeface="Arial"/>
                <a:cs typeface="Arial"/>
                <a:sym typeface="Arial"/>
              </a:rPr>
              <a:t>f (X | 𝜃)   </a:t>
            </a:r>
            <a:endParaRPr/>
          </a:p>
          <a:p>
            <a:pPr marL="457200" marR="0" lvl="1"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Likelihood of different values of X depends on the  values of our parameters 𝜃  </a:t>
            </a:r>
            <a:endParaRPr/>
          </a:p>
          <a:p>
            <a:pPr marL="457200" marR="0" lvl="1" indent="0" algn="l" rtl="0">
              <a:lnSpc>
                <a:spcPct val="100000"/>
              </a:lnSpc>
              <a:spcBef>
                <a:spcPts val="0"/>
              </a:spcBef>
              <a:spcAft>
                <a:spcPts val="0"/>
              </a:spcAft>
              <a:buClr>
                <a:srgbClr val="C00000"/>
              </a:buClr>
              <a:buSzPts val="1600"/>
              <a:buFont typeface="Arial"/>
              <a:buNone/>
            </a:pPr>
            <a:r>
              <a:rPr lang="en-US" sz="1600" b="0" i="0" u="none" strike="noStrike" cap="none">
                <a:solidFill>
                  <a:srgbClr val="C00000"/>
                </a:solidFill>
                <a:latin typeface="Arial"/>
                <a:ea typeface="Arial"/>
                <a:cs typeface="Arial"/>
                <a:sym typeface="Arial"/>
              </a:rPr>
              <a:t>f( ) is  either PDF or PMF</a:t>
            </a:r>
            <a:endParaRPr/>
          </a:p>
          <a:p>
            <a:pPr marL="285750" marR="0" lvl="1" indent="-184150" algn="l" rtl="0">
              <a:lnSpc>
                <a:spcPct val="100000"/>
              </a:lnSpc>
              <a:spcBef>
                <a:spcPts val="0"/>
              </a:spcBef>
              <a:spcAft>
                <a:spcPts val="0"/>
              </a:spcAft>
              <a:buClr>
                <a:schemeClr val="dk1"/>
              </a:buClr>
              <a:buSzPts val="1600"/>
              <a:buFont typeface="Arial"/>
              <a:buNone/>
            </a:pPr>
            <a:endParaRPr sz="1600" b="0" i="0" u="none" strike="noStrike" cap="none">
              <a:solidFill>
                <a:srgbClr val="C00000"/>
              </a:solidFill>
              <a:latin typeface="Arial"/>
              <a:ea typeface="Arial"/>
              <a:cs typeface="Arial"/>
              <a:sym typeface="Arial"/>
            </a:endParaRPr>
          </a:p>
        </p:txBody>
      </p:sp>
      <p:sp>
        <p:nvSpPr>
          <p:cNvPr id="1472" name="Google Shape;1472;p8"/>
          <p:cNvSpPr/>
          <p:nvPr/>
        </p:nvSpPr>
        <p:spPr>
          <a:xfrm>
            <a:off x="3029219" y="2513718"/>
            <a:ext cx="15719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y</a:t>
            </a:r>
            <a:r>
              <a:rPr lang="en-US" sz="1600" b="0" i="0" u="none" strike="noStrike" cap="none" baseline="30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θ</a:t>
            </a:r>
            <a:r>
              <a:rPr lang="en-US" sz="1600" b="0" i="0" u="none" strike="noStrike" cap="none" baseline="30000">
                <a:solidFill>
                  <a:srgbClr val="000000"/>
                </a:solidFill>
                <a:latin typeface="Arial"/>
                <a:ea typeface="Arial"/>
                <a:cs typeface="Arial"/>
                <a:sym typeface="Arial"/>
              </a:rPr>
              <a:t>T</a:t>
            </a:r>
            <a:r>
              <a:rPr lang="en-US" sz="1600" b="0" i="0" u="none" strike="noStrike" cap="none">
                <a:solidFill>
                  <a:srgbClr val="000000"/>
                </a:solidFill>
                <a:latin typeface="Arial"/>
                <a:ea typeface="Arial"/>
                <a:cs typeface="Arial"/>
                <a:sym typeface="Arial"/>
              </a:rPr>
              <a:t> x</a:t>
            </a:r>
            <a:r>
              <a:rPr lang="en-US" sz="1600" b="0" i="0" u="none" strike="noStrike" cap="none" baseline="30000">
                <a:solidFill>
                  <a:srgbClr val="000000"/>
                </a:solidFill>
                <a:latin typeface="Arial"/>
                <a:ea typeface="Arial"/>
                <a:cs typeface="Arial"/>
                <a:sym typeface="Arial"/>
              </a:rPr>
              <a:t>(i)</a:t>
            </a:r>
            <a:r>
              <a:rPr lang="en-US" sz="1600" b="0" i="0" u="none" strike="noStrike" cap="none">
                <a:solidFill>
                  <a:srgbClr val="000000"/>
                </a:solidFill>
                <a:latin typeface="Arial"/>
                <a:ea typeface="Arial"/>
                <a:cs typeface="Arial"/>
                <a:sym typeface="Arial"/>
              </a:rPr>
              <a:t> + </a:t>
            </a:r>
            <a:r>
              <a:rPr lang="en-US" sz="1600" b="1" i="0" u="none" strike="noStrike" cap="none">
                <a:solidFill>
                  <a:srgbClr val="C00000"/>
                </a:solidFill>
                <a:latin typeface="Arial"/>
                <a:ea typeface="Arial"/>
                <a:cs typeface="Arial"/>
                <a:sym typeface="Arial"/>
              </a:rPr>
              <a:t>ε</a:t>
            </a:r>
            <a:r>
              <a:rPr lang="en-US" sz="1600" b="1" i="0" u="none" strike="noStrike" cap="none" baseline="30000">
                <a:solidFill>
                  <a:srgbClr val="C00000"/>
                </a:solidFill>
                <a:latin typeface="Arial"/>
                <a:ea typeface="Arial"/>
                <a:cs typeface="Arial"/>
                <a:sym typeface="Arial"/>
              </a:rPr>
              <a:t>(i)</a:t>
            </a:r>
            <a:endParaRPr sz="1600" b="1" i="0" u="none" strike="noStrike" cap="none">
              <a:solidFill>
                <a:srgbClr val="C00000"/>
              </a:solidFill>
              <a:latin typeface="Arial"/>
              <a:ea typeface="Arial"/>
              <a:cs typeface="Arial"/>
              <a:sym typeface="Arial"/>
            </a:endParaRPr>
          </a:p>
        </p:txBody>
      </p:sp>
      <p:sp>
        <p:nvSpPr>
          <p:cNvPr id="1473" name="Google Shape;1473;p8"/>
          <p:cNvSpPr/>
          <p:nvPr/>
        </p:nvSpPr>
        <p:spPr>
          <a:xfrm>
            <a:off x="3057794" y="2818462"/>
            <a:ext cx="1410964" cy="38779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C00000"/>
              </a:buClr>
              <a:buSzPts val="1600"/>
              <a:buFont typeface="Tahoma"/>
              <a:buNone/>
            </a:pPr>
            <a:r>
              <a:rPr lang="en-US" sz="1600" b="0" i="0" u="none" strike="noStrike" cap="none">
                <a:solidFill>
                  <a:srgbClr val="C00000"/>
                </a:solidFill>
                <a:latin typeface="Tahoma"/>
                <a:ea typeface="Tahoma"/>
                <a:cs typeface="Tahoma"/>
                <a:sym typeface="Tahoma"/>
              </a:rPr>
              <a:t>ε</a:t>
            </a:r>
            <a:r>
              <a:rPr lang="en-US" sz="1600" b="0" i="0" u="none" strike="noStrike" cap="none" baseline="30000">
                <a:solidFill>
                  <a:srgbClr val="C00000"/>
                </a:solidFill>
                <a:latin typeface="Tahoma"/>
                <a:ea typeface="Tahoma"/>
                <a:cs typeface="Tahoma"/>
                <a:sym typeface="Tahoma"/>
              </a:rPr>
              <a:t>(i)</a:t>
            </a:r>
            <a:r>
              <a:rPr lang="en-US" sz="1600" b="0" i="0" u="none" strike="noStrike" cap="none">
                <a:solidFill>
                  <a:srgbClr val="C00000"/>
                </a:solidFill>
                <a:latin typeface="Tahoma"/>
                <a:ea typeface="Tahoma"/>
                <a:cs typeface="Tahoma"/>
                <a:sym typeface="Tahoma"/>
              </a:rPr>
              <a:t> ∼ N(0, σ</a:t>
            </a:r>
            <a:r>
              <a:rPr lang="en-US" sz="1600" b="0" i="0" u="none" strike="noStrike" cap="none" baseline="30000">
                <a:solidFill>
                  <a:srgbClr val="C00000"/>
                </a:solidFill>
                <a:latin typeface="Tahoma"/>
                <a:ea typeface="Tahoma"/>
                <a:cs typeface="Tahoma"/>
                <a:sym typeface="Tahoma"/>
              </a:rPr>
              <a:t>2</a:t>
            </a:r>
            <a:r>
              <a:rPr lang="en-US" sz="1600" b="0" i="0" u="none" strike="noStrike" cap="none">
                <a:solidFill>
                  <a:srgbClr val="C00000"/>
                </a:solidFill>
                <a:latin typeface="Tahoma"/>
                <a:ea typeface="Tahoma"/>
                <a:cs typeface="Tahoma"/>
                <a:sym typeface="Tahoma"/>
              </a:rPr>
              <a:t>)</a:t>
            </a:r>
            <a:endParaRPr sz="1600" b="0" i="0" u="none" strike="noStrike" cap="none">
              <a:solidFill>
                <a:srgbClr val="C00000"/>
              </a:solidFill>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88"/>
          <p:cNvSpPr txBox="1">
            <a:spLocks noGrp="1"/>
          </p:cNvSpPr>
          <p:nvPr>
            <p:ph type="body" idx="2"/>
          </p:nvPr>
        </p:nvSpPr>
        <p:spPr>
          <a:xfrm>
            <a:off x="304800" y="152400"/>
            <a:ext cx="8130862" cy="1143000"/>
          </a:xfrm>
          <a:prstGeom prst="rect">
            <a:avLst/>
          </a:prstGeom>
          <a:noFill/>
          <a:ln>
            <a:noFill/>
          </a:ln>
        </p:spPr>
        <p:txBody>
          <a:bodyPr spcFirstLastPara="1" wrap="square" lIns="91425" tIns="45700" rIns="91425" bIns="45700" anchor="ctr" anchorCtr="0">
            <a:noAutofit/>
          </a:bodyPr>
          <a:lstStyle/>
          <a:p>
            <a:pPr marL="0" lvl="0" indent="0" algn="l" rtl="0">
              <a:lnSpc>
                <a:spcPct val="112500"/>
              </a:lnSpc>
              <a:spcBef>
                <a:spcPts val="0"/>
              </a:spcBef>
              <a:spcAft>
                <a:spcPts val="0"/>
              </a:spcAft>
              <a:buSzPts val="3200"/>
              <a:buFont typeface="Calibri"/>
              <a:buNone/>
            </a:pPr>
            <a:r>
              <a:rPr lang="en-US" sz="2400" b="0">
                <a:latin typeface="Arial"/>
                <a:ea typeface="Arial"/>
                <a:cs typeface="Arial"/>
                <a:sym typeface="Arial"/>
              </a:rPr>
              <a:t>Logistic Regression –Bayesian Analysis</a:t>
            </a:r>
            <a:endParaRPr/>
          </a:p>
          <a:p>
            <a:pPr marL="0" lvl="0" indent="0" algn="l" rtl="0">
              <a:lnSpc>
                <a:spcPct val="112500"/>
              </a:lnSpc>
              <a:spcBef>
                <a:spcPts val="0"/>
              </a:spcBef>
              <a:spcAft>
                <a:spcPts val="0"/>
              </a:spcAft>
              <a:buSzPts val="3200"/>
              <a:buFont typeface="Calibri"/>
              <a:buNone/>
            </a:pPr>
            <a:endParaRPr sz="2400" b="0">
              <a:latin typeface="Arial"/>
              <a:ea typeface="Arial"/>
              <a:cs typeface="Arial"/>
              <a:sym typeface="Arial"/>
            </a:endParaRPr>
          </a:p>
        </p:txBody>
      </p:sp>
      <p:pic>
        <p:nvPicPr>
          <p:cNvPr id="2352" name="Google Shape;2352;p88" descr="Screen Clipping"/>
          <p:cNvPicPr preferRelativeResize="0"/>
          <p:nvPr/>
        </p:nvPicPr>
        <p:blipFill rotWithShape="1">
          <a:blip r:embed="rId3">
            <a:alphaModFix/>
          </a:blip>
          <a:srcRect/>
          <a:stretch/>
        </p:blipFill>
        <p:spPr>
          <a:xfrm>
            <a:off x="223735" y="2155823"/>
            <a:ext cx="4468969" cy="681708"/>
          </a:xfrm>
          <a:prstGeom prst="rect">
            <a:avLst/>
          </a:prstGeom>
          <a:noFill/>
          <a:ln>
            <a:noFill/>
          </a:ln>
        </p:spPr>
      </p:pic>
      <p:pic>
        <p:nvPicPr>
          <p:cNvPr id="2353" name="Google Shape;2353;p88" descr="Screen Clipping"/>
          <p:cNvPicPr preferRelativeResize="0"/>
          <p:nvPr/>
        </p:nvPicPr>
        <p:blipFill rotWithShape="1">
          <a:blip r:embed="rId4">
            <a:alphaModFix/>
          </a:blip>
          <a:srcRect/>
          <a:stretch/>
        </p:blipFill>
        <p:spPr>
          <a:xfrm>
            <a:off x="223735" y="3026698"/>
            <a:ext cx="4253946" cy="881915"/>
          </a:xfrm>
          <a:prstGeom prst="rect">
            <a:avLst/>
          </a:prstGeom>
          <a:noFill/>
          <a:ln>
            <a:noFill/>
          </a:ln>
        </p:spPr>
      </p:pic>
      <p:pic>
        <p:nvPicPr>
          <p:cNvPr id="2354" name="Google Shape;2354;p88" descr="Screen Clipping"/>
          <p:cNvPicPr preferRelativeResize="0"/>
          <p:nvPr/>
        </p:nvPicPr>
        <p:blipFill rotWithShape="1">
          <a:blip r:embed="rId5">
            <a:alphaModFix/>
          </a:blip>
          <a:srcRect/>
          <a:stretch/>
        </p:blipFill>
        <p:spPr>
          <a:xfrm>
            <a:off x="304800" y="5486400"/>
            <a:ext cx="2019319" cy="744713"/>
          </a:xfrm>
          <a:prstGeom prst="rect">
            <a:avLst/>
          </a:prstGeom>
          <a:noFill/>
          <a:ln>
            <a:noFill/>
          </a:ln>
        </p:spPr>
      </p:pic>
      <p:pic>
        <p:nvPicPr>
          <p:cNvPr id="2355" name="Google Shape;2355;p88" descr="Screen Clipping"/>
          <p:cNvPicPr preferRelativeResize="0"/>
          <p:nvPr/>
        </p:nvPicPr>
        <p:blipFill rotWithShape="1">
          <a:blip r:embed="rId6">
            <a:alphaModFix/>
          </a:blip>
          <a:srcRect/>
          <a:stretch/>
        </p:blipFill>
        <p:spPr>
          <a:xfrm>
            <a:off x="373892" y="4293002"/>
            <a:ext cx="3053754" cy="945513"/>
          </a:xfrm>
          <a:prstGeom prst="rect">
            <a:avLst/>
          </a:prstGeom>
          <a:noFill/>
          <a:ln>
            <a:noFill/>
          </a:ln>
        </p:spPr>
      </p:pic>
      <p:cxnSp>
        <p:nvCxnSpPr>
          <p:cNvPr id="2356" name="Google Shape;2356;p88"/>
          <p:cNvCxnSpPr/>
          <p:nvPr/>
        </p:nvCxnSpPr>
        <p:spPr>
          <a:xfrm>
            <a:off x="4692704" y="1290505"/>
            <a:ext cx="20155" cy="5329236"/>
          </a:xfrm>
          <a:prstGeom prst="straightConnector1">
            <a:avLst/>
          </a:prstGeom>
          <a:noFill/>
          <a:ln w="9525" cap="flat" cmpd="sng">
            <a:solidFill>
              <a:schemeClr val="dk1"/>
            </a:solidFill>
            <a:prstDash val="solid"/>
            <a:round/>
            <a:headEnd type="none" w="sm" len="sm"/>
            <a:tailEnd type="none" w="sm" len="sm"/>
          </a:ln>
        </p:spPr>
      </p:cxnSp>
      <p:sp>
        <p:nvSpPr>
          <p:cNvPr id="2357" name="Google Shape;2357;p88"/>
          <p:cNvSpPr/>
          <p:nvPr/>
        </p:nvSpPr>
        <p:spPr>
          <a:xfrm flipH="1">
            <a:off x="158930" y="1509659"/>
            <a:ext cx="301551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pic>
        <p:nvPicPr>
          <p:cNvPr id="2358" name="Google Shape;2358;p88" descr="Screen Clipping"/>
          <p:cNvPicPr preferRelativeResize="0">
            <a:picLocks noGrp="1"/>
          </p:cNvPicPr>
          <p:nvPr>
            <p:ph type="body" idx="1"/>
          </p:nvPr>
        </p:nvPicPr>
        <p:blipFill rotWithShape="1">
          <a:blip r:embed="rId7">
            <a:alphaModFix/>
          </a:blip>
          <a:srcRect/>
          <a:stretch/>
        </p:blipFill>
        <p:spPr>
          <a:xfrm>
            <a:off x="4755654" y="1290505"/>
            <a:ext cx="4388346" cy="309405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89"/>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p>
            <a:pPr marL="571500" lvl="0" indent="-342900" algn="l" rtl="0">
              <a:lnSpc>
                <a:spcPct val="150000"/>
              </a:lnSpc>
              <a:spcBef>
                <a:spcPts val="480"/>
              </a:spcBef>
              <a:spcAft>
                <a:spcPts val="0"/>
              </a:spcAft>
              <a:buSzPts val="2400"/>
              <a:buFont typeface="Arial"/>
              <a:buChar char="•"/>
            </a:pPr>
            <a:r>
              <a:rPr lang="en-US" sz="1800">
                <a:latin typeface="Arial"/>
                <a:ea typeface="Arial"/>
                <a:cs typeface="Arial"/>
                <a:sym typeface="Arial"/>
              </a:rPr>
              <a:t>T1 book by Tom Mitchell – Chapter-6</a:t>
            </a:r>
            <a:endParaRPr sz="1800">
              <a:latin typeface="Arial"/>
              <a:ea typeface="Arial"/>
              <a:cs typeface="Arial"/>
              <a:sym typeface="Arial"/>
            </a:endParaRPr>
          </a:p>
          <a:p>
            <a:pPr marL="571500" lvl="0" indent="-342900" algn="l" rtl="0">
              <a:lnSpc>
                <a:spcPct val="150000"/>
              </a:lnSpc>
              <a:spcBef>
                <a:spcPts val="480"/>
              </a:spcBef>
              <a:spcAft>
                <a:spcPts val="0"/>
              </a:spcAft>
              <a:buSzPts val="2400"/>
              <a:buFont typeface="Arial"/>
              <a:buChar char="•"/>
            </a:pPr>
            <a:r>
              <a:rPr lang="en-US" sz="1800" u="sng">
                <a:solidFill>
                  <a:schemeClr val="hlink"/>
                </a:solidFill>
                <a:latin typeface="Arial"/>
                <a:ea typeface="Arial"/>
                <a:cs typeface="Arial"/>
                <a:sym typeface="Arial"/>
                <a:hlinkClick r:id="rId3"/>
              </a:rPr>
              <a:t>https://web.stanford.edu/class/archive/cs/cs109</a:t>
            </a:r>
            <a:endParaRPr sz="1800">
              <a:latin typeface="Arial"/>
              <a:ea typeface="Arial"/>
              <a:cs typeface="Arial"/>
              <a:sym typeface="Arial"/>
            </a:endParaRPr>
          </a:p>
          <a:p>
            <a:pPr marL="571500" lvl="0" indent="-342900" algn="l" rtl="0">
              <a:lnSpc>
                <a:spcPct val="150000"/>
              </a:lnSpc>
              <a:spcBef>
                <a:spcPts val="480"/>
              </a:spcBef>
              <a:spcAft>
                <a:spcPts val="0"/>
              </a:spcAft>
              <a:buSzPts val="2400"/>
              <a:buFont typeface="Arial"/>
              <a:buChar char="•"/>
            </a:pPr>
            <a:r>
              <a:rPr lang="en-US" sz="1800" u="sng">
                <a:solidFill>
                  <a:schemeClr val="hlink"/>
                </a:solidFill>
                <a:latin typeface="Arial"/>
                <a:ea typeface="Arial"/>
                <a:cs typeface="Arial"/>
                <a:sym typeface="Arial"/>
                <a:hlinkClick r:id="rId4"/>
              </a:rPr>
              <a:t>https://cs229.stanford.edu/lectures-spring2022/main_notes.pdf</a:t>
            </a:r>
            <a:endParaRPr sz="1800">
              <a:latin typeface="Arial"/>
              <a:ea typeface="Arial"/>
              <a:cs typeface="Arial"/>
              <a:sym typeface="Arial"/>
            </a:endParaRPr>
          </a:p>
          <a:p>
            <a:pPr marL="571500" lvl="0" indent="-342900" algn="l" rtl="0">
              <a:lnSpc>
                <a:spcPct val="150000"/>
              </a:lnSpc>
              <a:spcBef>
                <a:spcPts val="480"/>
              </a:spcBef>
              <a:spcAft>
                <a:spcPts val="0"/>
              </a:spcAft>
              <a:buSzPts val="2400"/>
              <a:buFont typeface="Arial"/>
              <a:buChar char="•"/>
            </a:pPr>
            <a:r>
              <a:rPr lang="en-US" sz="1800" u="sng">
                <a:solidFill>
                  <a:schemeClr val="hlink"/>
                </a:solidFill>
                <a:latin typeface="Arial"/>
                <a:ea typeface="Arial"/>
                <a:cs typeface="Arial"/>
                <a:sym typeface="Arial"/>
                <a:hlinkClick r:id="rId5"/>
              </a:rPr>
              <a:t>https://www.cs.cmu.edu/~ninamf/courses/601sp15/lectures.shtml</a:t>
            </a:r>
            <a:endParaRPr sz="1800">
              <a:latin typeface="Arial"/>
              <a:ea typeface="Arial"/>
              <a:cs typeface="Arial"/>
              <a:sym typeface="Arial"/>
            </a:endParaRPr>
          </a:p>
          <a:p>
            <a:pPr marL="571500" lvl="0" indent="-342900" algn="l" rtl="0">
              <a:lnSpc>
                <a:spcPct val="150000"/>
              </a:lnSpc>
              <a:spcBef>
                <a:spcPts val="480"/>
              </a:spcBef>
              <a:spcAft>
                <a:spcPts val="0"/>
              </a:spcAft>
              <a:buSzPts val="2400"/>
              <a:buFont typeface="Arial"/>
              <a:buChar char="•"/>
            </a:pPr>
            <a:r>
              <a:rPr lang="en-US" sz="1800" u="sng">
                <a:solidFill>
                  <a:schemeClr val="hlink"/>
                </a:solidFill>
                <a:latin typeface="Arial"/>
                <a:ea typeface="Arial"/>
                <a:cs typeface="Arial"/>
                <a:sym typeface="Arial"/>
                <a:hlinkClick r:id="rId6"/>
              </a:rPr>
              <a:t>https://nlp.stanford.edu/IR-book</a:t>
            </a:r>
            <a:r>
              <a:rPr lang="en-US" sz="1800">
                <a:latin typeface="Arial"/>
                <a:ea typeface="Arial"/>
                <a:cs typeface="Arial"/>
                <a:sym typeface="Arial"/>
              </a:rPr>
              <a:t> - Chapter 13</a:t>
            </a:r>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a:p>
            <a:pPr marL="571500" lvl="0" indent="-190500" algn="l" rtl="0">
              <a:lnSpc>
                <a:spcPct val="150000"/>
              </a:lnSpc>
              <a:spcBef>
                <a:spcPts val="480"/>
              </a:spcBef>
              <a:spcAft>
                <a:spcPts val="0"/>
              </a:spcAft>
              <a:buSzPts val="2400"/>
              <a:buFont typeface="Arial"/>
              <a:buNone/>
            </a:pPr>
            <a:endParaRPr sz="1800">
              <a:latin typeface="Arial"/>
              <a:ea typeface="Arial"/>
              <a:cs typeface="Arial"/>
              <a:sym typeface="Arial"/>
            </a:endParaRPr>
          </a:p>
        </p:txBody>
      </p:sp>
      <p:sp>
        <p:nvSpPr>
          <p:cNvPr id="2364" name="Google Shape;2364;p8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0"/>
              </a:spcBef>
              <a:spcAft>
                <a:spcPts val="0"/>
              </a:spcAft>
              <a:buClr>
                <a:schemeClr val="dk1"/>
              </a:buClr>
              <a:buSzPts val="3600"/>
              <a:buNone/>
            </a:pPr>
            <a:r>
              <a:rPr lang="en-US" sz="2400">
                <a:latin typeface="Arial"/>
                <a:ea typeface="Arial"/>
                <a:cs typeface="Arial"/>
                <a:sym typeface="Arial"/>
              </a:rPr>
              <a:t>Some Additional References</a:t>
            </a:r>
            <a:endParaRPr sz="24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90"/>
          <p:cNvSpPr txBox="1">
            <a:spLocks noGrp="1"/>
          </p:cNvSpPr>
          <p:nvPr>
            <p:ph type="title"/>
          </p:nvPr>
        </p:nvSpPr>
        <p:spPr>
          <a:xfrm>
            <a:off x="1219200" y="19812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
        <p:nvSpPr>
          <p:cNvPr id="2370" name="Google Shape;2370;p90"/>
          <p:cNvSpPr txBox="1"/>
          <p:nvPr/>
        </p:nvSpPr>
        <p:spPr>
          <a:xfrm>
            <a:off x="1676400" y="4800600"/>
            <a:ext cx="8001000" cy="1066800"/>
          </a:xfrm>
          <a:prstGeom prst="rect">
            <a:avLst/>
          </a:prstGeom>
          <a:noFill/>
          <a:ln>
            <a:noFill/>
          </a:ln>
        </p:spPr>
        <p:txBody>
          <a:bodyPr spcFirstLastPara="1" wrap="square" lIns="91425" tIns="45700" rIns="91425" bIns="45700" anchor="t" anchorCtr="0">
            <a:noAutofit/>
          </a:bodyPr>
          <a:lstStyle/>
          <a:p>
            <a:pPr marL="800100" marR="0" lvl="0" indent="-80010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Next Session Plan : </a:t>
            </a:r>
            <a:br>
              <a:rPr lang="en-US" sz="4000" b="0" i="0" u="none" strike="noStrike" cap="none">
                <a:solidFill>
                  <a:srgbClr val="000000"/>
                </a:solidFill>
                <a:latin typeface="Calibri"/>
                <a:ea typeface="Calibri"/>
                <a:cs typeface="Calibri"/>
                <a:sym typeface="Calibri"/>
              </a:rPr>
            </a:br>
            <a:r>
              <a:rPr lang="en-US" sz="1600" b="0" i="0" u="none" strike="noStrike" cap="none">
                <a:solidFill>
                  <a:srgbClr val="7030A0"/>
                </a:solidFill>
                <a:latin typeface="Calibri"/>
                <a:ea typeface="Calibri"/>
                <a:cs typeface="Calibri"/>
                <a:sym typeface="Calibri"/>
              </a:rPr>
              <a:t>Module </a:t>
            </a:r>
            <a:r>
              <a:rPr lang="en-US" sz="1600">
                <a:solidFill>
                  <a:srgbClr val="7030A0"/>
                </a:solidFill>
                <a:latin typeface="Calibri"/>
                <a:ea typeface="Calibri"/>
                <a:cs typeface="Calibri"/>
                <a:sym typeface="Calibri"/>
              </a:rPr>
              <a:t>9 : Ensemble Learning</a:t>
            </a:r>
            <a:endParaRPr sz="1600" b="0" i="0" u="none" strike="noStrike" cap="none">
              <a:solidFill>
                <a:srgbClr val="7030A0"/>
              </a:solidFill>
              <a:latin typeface="Calibri"/>
              <a:ea typeface="Calibri"/>
              <a:cs typeface="Calibri"/>
              <a:sym typeface="Calibri"/>
            </a:endParaRPr>
          </a:p>
        </p:txBody>
      </p:sp>
      <p:sp>
        <p:nvSpPr>
          <p:cNvPr id="2371" name="Google Shape;2371;p90"/>
          <p:cNvSpPr txBox="1"/>
          <p:nvPr/>
        </p:nvSpPr>
        <p:spPr>
          <a:xfrm>
            <a:off x="457200" y="2819400"/>
            <a:ext cx="8292600" cy="7620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Required Reading for completed session : </a:t>
            </a:r>
            <a:r>
              <a:rPr lang="en-US" sz="1600" b="0" i="0" u="none" strike="noStrike" cap="none">
                <a:solidFill>
                  <a:srgbClr val="000000"/>
                </a:solidFill>
                <a:latin typeface="Arial"/>
                <a:ea typeface="Arial"/>
                <a:cs typeface="Arial"/>
                <a:sym typeface="Arial"/>
              </a:rPr>
              <a:t> </a:t>
            </a:r>
            <a:endParaRPr/>
          </a:p>
          <a:p>
            <a:pPr marL="542925" marR="0" lvl="0" indent="0" algn="l" rtl="0">
              <a:lnSpc>
                <a:spcPct val="150000"/>
              </a:lnSpc>
              <a:spcBef>
                <a:spcPts val="0"/>
              </a:spcBef>
              <a:spcAft>
                <a:spcPts val="0"/>
              </a:spcAft>
              <a:buClr>
                <a:srgbClr val="000000"/>
              </a:buClr>
              <a:buSzPts val="1400"/>
              <a:buFont typeface="Arial"/>
              <a:buNone/>
            </a:pPr>
            <a:r>
              <a:rPr lang="en-US" sz="1600" b="0" i="0" u="none" strike="noStrike" cap="none">
                <a:solidFill>
                  <a:srgbClr val="000000"/>
                </a:solidFill>
                <a:latin typeface="Arial"/>
                <a:ea typeface="Arial"/>
                <a:cs typeface="Arial"/>
                <a:sym typeface="Arial"/>
              </a:rPr>
              <a:t>T1 - Chapter  # 8   (</a:t>
            </a:r>
            <a:r>
              <a:rPr lang="en-US" sz="1600" b="0" i="0" u="none" strike="noStrike" cap="none">
                <a:solidFill>
                  <a:srgbClr val="000000"/>
                </a:solidFill>
                <a:latin typeface="Tahoma"/>
                <a:ea typeface="Tahoma"/>
                <a:cs typeface="Tahoma"/>
                <a:sym typeface="Tahoma"/>
              </a:rPr>
              <a:t>Tom M. Mitchell, Machine Learning)</a:t>
            </a:r>
            <a:endParaRPr/>
          </a:p>
          <a:p>
            <a:pPr marL="542925" marR="0" lvl="0" indent="0" algn="l" rtl="0">
              <a:lnSpc>
                <a:spcPct val="150000"/>
              </a:lnSpc>
              <a:spcBef>
                <a:spcPts val="0"/>
              </a:spcBef>
              <a:spcAft>
                <a:spcPts val="0"/>
              </a:spcAft>
              <a:buNone/>
            </a:pPr>
            <a:r>
              <a:rPr lang="en-US" sz="1600">
                <a:solidFill>
                  <a:srgbClr val="000000"/>
                </a:solidFill>
                <a:latin typeface="Arial"/>
                <a:ea typeface="Arial"/>
                <a:cs typeface="Arial"/>
                <a:sym typeface="Arial"/>
              </a:rPr>
              <a:t>T1 - Chapter  # 6   (</a:t>
            </a:r>
            <a:r>
              <a:rPr lang="en-US" sz="1600">
                <a:solidFill>
                  <a:srgbClr val="000000"/>
                </a:solidFill>
                <a:latin typeface="Tahoma"/>
                <a:ea typeface="Tahoma"/>
                <a:cs typeface="Tahoma"/>
                <a:sym typeface="Tahoma"/>
              </a:rPr>
              <a:t>Tom M. Mitchell, Machine Learning)</a:t>
            </a:r>
            <a:endParaRPr sz="1600">
              <a:solidFill>
                <a:srgbClr val="000000"/>
              </a:solidFill>
              <a:latin typeface="Arial"/>
              <a:ea typeface="Arial"/>
              <a:cs typeface="Arial"/>
              <a:sym typeface="Arial"/>
            </a:endParaRPr>
          </a:p>
          <a:p>
            <a:pPr marL="542925" marR="0" lvl="0" indent="0" algn="l" rtl="0">
              <a:lnSpc>
                <a:spcPct val="150000"/>
              </a:lnSpc>
              <a:spcBef>
                <a:spcPts val="0"/>
              </a:spcBef>
              <a:spcAft>
                <a:spcPts val="0"/>
              </a:spcAft>
              <a:buNone/>
            </a:pPr>
            <a:r>
              <a:rPr lang="en-US" sz="1600">
                <a:solidFill>
                  <a:srgbClr val="000000"/>
                </a:solidFill>
                <a:latin typeface="Arial"/>
                <a:ea typeface="Arial"/>
                <a:cs typeface="Arial"/>
                <a:sym typeface="Arial"/>
              </a:rPr>
              <a:t>R1 – Chapter # 3  (</a:t>
            </a:r>
            <a:r>
              <a:rPr lang="en-US" sz="1600">
                <a:solidFill>
                  <a:srgbClr val="000000"/>
                </a:solidFill>
                <a:latin typeface="Tahoma"/>
                <a:ea typeface="Tahoma"/>
                <a:cs typeface="Tahoma"/>
                <a:sym typeface="Tahoma"/>
              </a:rPr>
              <a:t>Christopher M. Bhisop, Pattern Recognition &amp; Machine Learning) &amp; Refresh your MFDS  &amp; ISM parallel course basics </a:t>
            </a:r>
            <a:endParaRPr sz="1600">
              <a:solidFill>
                <a:srgbClr val="000000"/>
              </a:solidFill>
              <a:latin typeface="Arial"/>
              <a:ea typeface="Arial"/>
              <a:cs typeface="Arial"/>
              <a:sym typeface="Arial"/>
            </a:endParaRPr>
          </a:p>
          <a:p>
            <a:pPr marL="542925" marR="0" lvl="0" indent="0" algn="l" rtl="0">
              <a:lnSpc>
                <a:spcPct val="150000"/>
              </a:lnSpc>
              <a:spcBef>
                <a:spcPts val="0"/>
              </a:spcBef>
              <a:spcAft>
                <a:spcPts val="0"/>
              </a:spcAft>
              <a:buClr>
                <a:srgbClr val="000000"/>
              </a:buClr>
              <a:buSzPts val="1400"/>
              <a:buFont typeface="Tahoma"/>
              <a:buNone/>
            </a:pPr>
            <a:endParaRPr sz="1600" b="0" i="0" u="none" strike="noStrike" cap="none">
              <a:solidFill>
                <a:srgbClr val="000000"/>
              </a:solidFill>
              <a:latin typeface="Tahoma"/>
              <a:ea typeface="Tahoma"/>
              <a:cs typeface="Tahoma"/>
              <a:sym typeface="Tahoma"/>
            </a:endParaRPr>
          </a:p>
          <a:p>
            <a:pPr marL="542925" marR="0" lvl="0" indent="0" algn="l" rtl="0">
              <a:lnSpc>
                <a:spcPct val="150000"/>
              </a:lnSpc>
              <a:spcBef>
                <a:spcPts val="0"/>
              </a:spcBef>
              <a:spcAft>
                <a:spcPts val="0"/>
              </a:spcAft>
              <a:buClr>
                <a:srgbClr val="000000"/>
              </a:buClr>
              <a:buSzPts val="1400"/>
              <a:buFont typeface="Tahoma"/>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9"/>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1479" name="Google Shape;1479;p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rmAutofit/>
          </a:bodyPr>
          <a:lstStyle/>
          <a:p>
            <a:pPr marL="457200" lvl="0" indent="-228600" algn="l" rtl="0">
              <a:spcBef>
                <a:spcPts val="0"/>
              </a:spcBef>
              <a:spcAft>
                <a:spcPts val="0"/>
              </a:spcAft>
              <a:buClr>
                <a:schemeClr val="dk1"/>
              </a:buClr>
              <a:buSzPts val="3600"/>
              <a:buFont typeface="Arial"/>
              <a:buNone/>
            </a:pPr>
            <a:r>
              <a:rPr lang="en-US" sz="2400" b="1">
                <a:solidFill>
                  <a:schemeClr val="dk1"/>
                </a:solidFill>
                <a:latin typeface="Calibri"/>
                <a:ea typeface="Calibri"/>
                <a:cs typeface="Calibri"/>
                <a:sym typeface="Calibri"/>
              </a:rPr>
              <a:t>Intuition of Bayes Theorem</a:t>
            </a:r>
            <a:endParaRPr/>
          </a:p>
        </p:txBody>
      </p:sp>
      <p:sp>
        <p:nvSpPr>
          <p:cNvPr id="1480" name="Google Shape;1480;p9"/>
          <p:cNvSpPr txBox="1">
            <a:spLocks noGrp="1"/>
          </p:cNvSpPr>
          <p:nvPr>
            <p:ph type="body" idx="1"/>
          </p:nvPr>
        </p:nvSpPr>
        <p:spPr>
          <a:xfrm>
            <a:off x="4610100" y="2019300"/>
            <a:ext cx="4657725" cy="1676400"/>
          </a:xfrm>
          <a:prstGeom prst="rect">
            <a:avLst/>
          </a:prstGeom>
          <a:noFill/>
          <a:ln>
            <a:noFill/>
          </a:ln>
        </p:spPr>
        <p:txBody>
          <a:bodyPr spcFirstLastPara="1" wrap="square" lIns="91425" tIns="45700" rIns="91425" bIns="45700" anchor="t" anchorCtr="0">
            <a:normAutofit/>
          </a:bodyPr>
          <a:lstStyle/>
          <a:p>
            <a:pPr marL="114300" lvl="0" indent="0" algn="l" rtl="0">
              <a:lnSpc>
                <a:spcPct val="110000"/>
              </a:lnSpc>
              <a:spcBef>
                <a:spcPts val="0"/>
              </a:spcBef>
              <a:spcAft>
                <a:spcPts val="0"/>
              </a:spcAft>
              <a:buClr>
                <a:schemeClr val="dk1"/>
              </a:buClr>
              <a:buSzPts val="1800"/>
              <a:buNone/>
            </a:pPr>
            <a:r>
              <a:rPr lang="en-US" sz="1800">
                <a:latin typeface="Calibri"/>
                <a:ea typeface="Calibri"/>
                <a:cs typeface="Calibri"/>
                <a:sym typeface="Calibri"/>
              </a:rPr>
              <a:t>P(h) = prior probability of hypothesis h</a:t>
            </a:r>
            <a:endParaRPr/>
          </a:p>
          <a:p>
            <a:pPr marL="114300" lvl="0" indent="0" algn="l" rtl="0">
              <a:lnSpc>
                <a:spcPct val="110000"/>
              </a:lnSpc>
              <a:spcBef>
                <a:spcPts val="360"/>
              </a:spcBef>
              <a:spcAft>
                <a:spcPts val="0"/>
              </a:spcAft>
              <a:buClr>
                <a:schemeClr val="dk1"/>
              </a:buClr>
              <a:buSzPts val="1800"/>
              <a:buNone/>
            </a:pPr>
            <a:r>
              <a:rPr lang="en-US" sz="1800">
                <a:latin typeface="Calibri"/>
                <a:ea typeface="Calibri"/>
                <a:cs typeface="Calibri"/>
                <a:sym typeface="Calibri"/>
              </a:rPr>
              <a:t>P(D) = prior probability of training data D</a:t>
            </a:r>
            <a:endParaRPr/>
          </a:p>
          <a:p>
            <a:pPr marL="114300" lvl="0" indent="0" algn="l" rtl="0">
              <a:lnSpc>
                <a:spcPct val="110000"/>
              </a:lnSpc>
              <a:spcBef>
                <a:spcPts val="360"/>
              </a:spcBef>
              <a:spcAft>
                <a:spcPts val="0"/>
              </a:spcAft>
              <a:buClr>
                <a:schemeClr val="dk1"/>
              </a:buClr>
              <a:buSzPts val="1800"/>
              <a:buNone/>
            </a:pPr>
            <a:r>
              <a:rPr lang="en-US" sz="1800">
                <a:latin typeface="Calibri"/>
                <a:ea typeface="Calibri"/>
                <a:cs typeface="Calibri"/>
                <a:sym typeface="Calibri"/>
              </a:rPr>
              <a:t>P(h|D) = probability of h given D</a:t>
            </a:r>
            <a:endParaRPr/>
          </a:p>
          <a:p>
            <a:pPr marL="114300" lvl="0" indent="0" algn="l" rtl="0">
              <a:lnSpc>
                <a:spcPct val="110000"/>
              </a:lnSpc>
              <a:spcBef>
                <a:spcPts val="360"/>
              </a:spcBef>
              <a:spcAft>
                <a:spcPts val="0"/>
              </a:spcAft>
              <a:buClr>
                <a:schemeClr val="dk1"/>
              </a:buClr>
              <a:buSzPts val="1800"/>
              <a:buNone/>
            </a:pPr>
            <a:r>
              <a:rPr lang="en-US" sz="1800">
                <a:latin typeface="Calibri"/>
                <a:ea typeface="Calibri"/>
                <a:cs typeface="Calibri"/>
                <a:sym typeface="Calibri"/>
              </a:rPr>
              <a:t>P(D|h) = probability of D given h</a:t>
            </a:r>
            <a:endParaRPr/>
          </a:p>
          <a:p>
            <a:pPr marL="114300" lvl="0" indent="0" algn="l" rtl="0">
              <a:lnSpc>
                <a:spcPct val="110000"/>
              </a:lnSpc>
              <a:spcBef>
                <a:spcPts val="360"/>
              </a:spcBef>
              <a:spcAft>
                <a:spcPts val="0"/>
              </a:spcAft>
              <a:buClr>
                <a:schemeClr val="dk1"/>
              </a:buClr>
              <a:buSzPts val="1800"/>
              <a:buNone/>
            </a:pPr>
            <a:endParaRPr sz="1800">
              <a:latin typeface="Calibri"/>
              <a:ea typeface="Calibri"/>
              <a:cs typeface="Calibri"/>
              <a:sym typeface="Calibri"/>
            </a:endParaRPr>
          </a:p>
        </p:txBody>
      </p:sp>
      <p:graphicFrame>
        <p:nvGraphicFramePr>
          <p:cNvPr id="1481" name="Google Shape;1481;p9"/>
          <p:cNvGraphicFramePr/>
          <p:nvPr/>
        </p:nvGraphicFramePr>
        <p:xfrm>
          <a:off x="2209800" y="2286000"/>
          <a:ext cx="2566988" cy="714687"/>
        </p:xfrm>
        <a:graphic>
          <a:graphicData uri="http://schemas.openxmlformats.org/presentationml/2006/ole">
            <mc:AlternateContent xmlns:mc="http://schemas.openxmlformats.org/markup-compatibility/2006">
              <mc:Choice xmlns:v="urn:schemas-microsoft-com:vml" Requires="v">
                <p:oleObj r:id="rId3" imgW="2566988" imgH="714687" progId="Paint.Picture">
                  <p:embed/>
                </p:oleObj>
              </mc:Choice>
              <mc:Fallback>
                <p:oleObj r:id="rId3" imgW="2566988" imgH="714687" progId="Paint.Picture">
                  <p:embed/>
                  <p:pic>
                    <p:nvPicPr>
                      <p:cNvPr id="1481" name="Google Shape;1481;p9"/>
                      <p:cNvPicPr preferRelativeResize="0"/>
                      <p:nvPr/>
                    </p:nvPicPr>
                    <p:blipFill rotWithShape="1">
                      <a:blip r:embed="rId4">
                        <a:alphaModFix/>
                      </a:blip>
                      <a:srcRect/>
                      <a:stretch/>
                    </p:blipFill>
                    <p:spPr>
                      <a:xfrm>
                        <a:off x="2209800" y="2286000"/>
                        <a:ext cx="2566988" cy="714687"/>
                      </a:xfrm>
                      <a:prstGeom prst="rect">
                        <a:avLst/>
                      </a:prstGeom>
                      <a:noFill/>
                      <a:ln>
                        <a:noFill/>
                      </a:ln>
                    </p:spPr>
                  </p:pic>
                </p:oleObj>
              </mc:Fallback>
            </mc:AlternateContent>
          </a:graphicData>
        </a:graphic>
      </p:graphicFrame>
      <p:sp>
        <p:nvSpPr>
          <p:cNvPr id="1482" name="Google Shape;1482;p9"/>
          <p:cNvSpPr/>
          <p:nvPr/>
        </p:nvSpPr>
        <p:spPr>
          <a:xfrm>
            <a:off x="5410200" y="1545620"/>
            <a:ext cx="2590800" cy="338554"/>
          </a:xfrm>
          <a:prstGeom prst="rect">
            <a:avLst/>
          </a:prstGeom>
          <a:blipFill rotWithShape="1">
            <a:blip r:embed="rId5">
              <a:alphaModFix/>
            </a:blip>
            <a:stretch>
              <a:fillRect l="-1411" t="-5453" b="-236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sp>
        <p:nvSpPr>
          <p:cNvPr id="1483" name="Google Shape;1483;p9"/>
          <p:cNvSpPr/>
          <p:nvPr/>
        </p:nvSpPr>
        <p:spPr>
          <a:xfrm>
            <a:off x="395536" y="1536095"/>
            <a:ext cx="2677336" cy="338554"/>
          </a:xfrm>
          <a:prstGeom prst="rect">
            <a:avLst/>
          </a:prstGeom>
          <a:blipFill rotWithShape="1">
            <a:blip r:embed="rId6">
              <a:alphaModFix/>
            </a:blip>
            <a:stretch>
              <a:fillRect l="-1365" t="-5356" b="-214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latin typeface="Tahoma"/>
                <a:ea typeface="Tahoma"/>
                <a:cs typeface="Tahoma"/>
                <a:sym typeface="Tahoma"/>
              </a:rPr>
              <a:t> </a:t>
            </a:r>
            <a:endParaRPr/>
          </a:p>
        </p:txBody>
      </p:sp>
      <p:cxnSp>
        <p:nvCxnSpPr>
          <p:cNvPr id="1484" name="Google Shape;1484;p9"/>
          <p:cNvCxnSpPr/>
          <p:nvPr/>
        </p:nvCxnSpPr>
        <p:spPr>
          <a:xfrm rot="10800000" flipH="1">
            <a:off x="3962400" y="1676400"/>
            <a:ext cx="1295400" cy="609600"/>
          </a:xfrm>
          <a:prstGeom prst="curvedConnector3">
            <a:avLst>
              <a:gd name="adj1" fmla="val 368"/>
            </a:avLst>
          </a:prstGeom>
          <a:noFill/>
          <a:ln w="9525" cap="flat" cmpd="sng">
            <a:solidFill>
              <a:srgbClr val="4A7DBA"/>
            </a:solidFill>
            <a:prstDash val="solid"/>
            <a:round/>
            <a:headEnd type="none" w="sm" len="sm"/>
            <a:tailEnd type="triangle" w="med" len="med"/>
          </a:ln>
        </p:spPr>
      </p:cxnSp>
      <p:cxnSp>
        <p:nvCxnSpPr>
          <p:cNvPr id="1485" name="Google Shape;1485;p9"/>
          <p:cNvCxnSpPr>
            <a:endCxn id="1483" idx="2"/>
          </p:cNvCxnSpPr>
          <p:nvPr/>
        </p:nvCxnSpPr>
        <p:spPr>
          <a:xfrm rot="10800000">
            <a:off x="1734204" y="1874649"/>
            <a:ext cx="932700" cy="411300"/>
          </a:xfrm>
          <a:prstGeom prst="curvedConnector2">
            <a:avLst/>
          </a:prstGeom>
          <a:noFill/>
          <a:ln w="9525" cap="flat" cmpd="sng">
            <a:solidFill>
              <a:srgbClr val="4A7DBA"/>
            </a:solidFill>
            <a:prstDash val="solid"/>
            <a:round/>
            <a:headEnd type="none" w="sm" len="sm"/>
            <a:tailEnd type="triangle" w="med" len="med"/>
          </a:ln>
        </p:spPr>
      </p:cxnSp>
      <p:sp>
        <p:nvSpPr>
          <p:cNvPr id="1486" name="Google Shape;1486;p9"/>
          <p:cNvSpPr txBox="1"/>
          <p:nvPr/>
        </p:nvSpPr>
        <p:spPr>
          <a:xfrm>
            <a:off x="4118950" y="4643453"/>
            <a:ext cx="1038785" cy="309987"/>
          </a:xfrm>
          <a:prstGeom prst="rect">
            <a:avLst/>
          </a:prstGeom>
          <a:noFill/>
          <a:ln>
            <a:noFill/>
          </a:ln>
        </p:spPr>
        <p:txBody>
          <a:bodyPr spcFirstLastPara="1" wrap="square" lIns="0" tIns="11200" rIns="0" bIns="0" anchor="t" anchorCtr="0">
            <a:spAutoFit/>
          </a:bodyPr>
          <a:lstStyle/>
          <a:p>
            <a:pPr marL="11206" marR="0" lvl="0" indent="0" algn="l" rtl="0">
              <a:lnSpc>
                <a:spcPct val="100000"/>
              </a:lnSpc>
              <a:spcBef>
                <a:spcPts val="0"/>
              </a:spcBef>
              <a:spcAft>
                <a:spcPts val="0"/>
              </a:spcAft>
              <a:buClr>
                <a:srgbClr val="AB620E"/>
              </a:buClr>
              <a:buSzPts val="1941"/>
              <a:buFont typeface="Arial"/>
              <a:buNone/>
            </a:pPr>
            <a:r>
              <a:rPr lang="en-US" sz="1941" b="0" i="0" u="none" strike="noStrike" cap="none">
                <a:solidFill>
                  <a:srgbClr val="AB620E"/>
                </a:solidFill>
                <a:latin typeface="Arial"/>
                <a:ea typeface="Arial"/>
                <a:cs typeface="Arial"/>
                <a:sym typeface="Arial"/>
              </a:rPr>
              <a:t>likelihood</a:t>
            </a:r>
            <a:endParaRPr sz="1941" b="0" i="0" u="none" strike="noStrike" cap="none">
              <a:solidFill>
                <a:srgbClr val="000000"/>
              </a:solidFill>
              <a:latin typeface="Arial"/>
              <a:ea typeface="Arial"/>
              <a:cs typeface="Arial"/>
              <a:sym typeface="Arial"/>
            </a:endParaRPr>
          </a:p>
        </p:txBody>
      </p:sp>
      <p:sp>
        <p:nvSpPr>
          <p:cNvPr id="1487" name="Google Shape;1487;p9"/>
          <p:cNvSpPr txBox="1"/>
          <p:nvPr/>
        </p:nvSpPr>
        <p:spPr>
          <a:xfrm>
            <a:off x="5325898" y="4621937"/>
            <a:ext cx="508187" cy="309987"/>
          </a:xfrm>
          <a:prstGeom prst="rect">
            <a:avLst/>
          </a:prstGeom>
          <a:noFill/>
          <a:ln>
            <a:noFill/>
          </a:ln>
        </p:spPr>
        <p:txBody>
          <a:bodyPr spcFirstLastPara="1" wrap="square" lIns="0" tIns="11200" rIns="0" bIns="0" anchor="t" anchorCtr="0">
            <a:spAutoFit/>
          </a:bodyPr>
          <a:lstStyle/>
          <a:p>
            <a:pPr marL="11206" marR="0" lvl="0" indent="0" algn="l" rtl="0">
              <a:lnSpc>
                <a:spcPct val="100000"/>
              </a:lnSpc>
              <a:spcBef>
                <a:spcPts val="0"/>
              </a:spcBef>
              <a:spcAft>
                <a:spcPts val="0"/>
              </a:spcAft>
              <a:buClr>
                <a:srgbClr val="C00000"/>
              </a:buClr>
              <a:buSzPts val="1941"/>
              <a:buFont typeface="Arial"/>
              <a:buNone/>
            </a:pPr>
            <a:r>
              <a:rPr lang="en-US" sz="1941" b="0" i="0" u="none" strike="noStrike" cap="none">
                <a:solidFill>
                  <a:srgbClr val="C00000"/>
                </a:solidFill>
                <a:latin typeface="Arial"/>
                <a:ea typeface="Arial"/>
                <a:cs typeface="Arial"/>
                <a:sym typeface="Arial"/>
              </a:rPr>
              <a:t>prior</a:t>
            </a:r>
            <a:endParaRPr sz="1941" b="0" i="0" u="none" strike="noStrike" cap="none">
              <a:solidFill>
                <a:srgbClr val="000000"/>
              </a:solidFill>
              <a:latin typeface="Arial"/>
              <a:ea typeface="Arial"/>
              <a:cs typeface="Arial"/>
              <a:sym typeface="Arial"/>
            </a:endParaRPr>
          </a:p>
        </p:txBody>
      </p:sp>
      <p:sp>
        <p:nvSpPr>
          <p:cNvPr id="1488" name="Google Shape;1488;p9"/>
          <p:cNvSpPr/>
          <p:nvPr/>
        </p:nvSpPr>
        <p:spPr>
          <a:xfrm>
            <a:off x="2618192" y="5250880"/>
            <a:ext cx="995082" cy="270062"/>
          </a:xfrm>
          <a:custGeom>
            <a:avLst/>
            <a:gdLst/>
            <a:ahLst/>
            <a:cxnLst/>
            <a:rect l="l" t="t" r="r" b="b"/>
            <a:pathLst>
              <a:path w="1127760" h="306070" extrusionOk="0">
                <a:moveTo>
                  <a:pt x="362987" y="2866"/>
                </a:moveTo>
                <a:lnTo>
                  <a:pt x="338157" y="2866"/>
                </a:lnTo>
                <a:lnTo>
                  <a:pt x="338157" y="302916"/>
                </a:lnTo>
                <a:lnTo>
                  <a:pt x="362987" y="302916"/>
                </a:lnTo>
                <a:lnTo>
                  <a:pt x="362987" y="2866"/>
                </a:lnTo>
                <a:close/>
              </a:path>
              <a:path w="1127760" h="306070" extrusionOk="0">
                <a:moveTo>
                  <a:pt x="1030173" y="0"/>
                </a:moveTo>
                <a:lnTo>
                  <a:pt x="1025820" y="12414"/>
                </a:lnTo>
                <a:lnTo>
                  <a:pt x="1043525" y="20098"/>
                </a:lnTo>
                <a:lnTo>
                  <a:pt x="1058751" y="30734"/>
                </a:lnTo>
                <a:lnTo>
                  <a:pt x="1089667" y="80035"/>
                </a:lnTo>
                <a:lnTo>
                  <a:pt x="1098696" y="125301"/>
                </a:lnTo>
                <a:lnTo>
                  <a:pt x="1099825" y="151395"/>
                </a:lnTo>
                <a:lnTo>
                  <a:pt x="1098691" y="178371"/>
                </a:lnTo>
                <a:lnTo>
                  <a:pt x="1089622" y="224886"/>
                </a:lnTo>
                <a:lnTo>
                  <a:pt x="1071423" y="261213"/>
                </a:lnTo>
                <a:lnTo>
                  <a:pt x="1026304" y="293439"/>
                </a:lnTo>
                <a:lnTo>
                  <a:pt x="1030173" y="305854"/>
                </a:lnTo>
                <a:lnTo>
                  <a:pt x="1071892" y="286284"/>
                </a:lnTo>
                <a:lnTo>
                  <a:pt x="1102565" y="252406"/>
                </a:lnTo>
                <a:lnTo>
                  <a:pt x="1121429" y="207039"/>
                </a:lnTo>
                <a:lnTo>
                  <a:pt x="1127718" y="153007"/>
                </a:lnTo>
                <a:lnTo>
                  <a:pt x="1126141" y="124968"/>
                </a:lnTo>
                <a:lnTo>
                  <a:pt x="1113524" y="75269"/>
                </a:lnTo>
                <a:lnTo>
                  <a:pt x="1088503" y="34810"/>
                </a:lnTo>
                <a:lnTo>
                  <a:pt x="1052347" y="8006"/>
                </a:lnTo>
                <a:lnTo>
                  <a:pt x="1030173" y="0"/>
                </a:lnTo>
                <a:close/>
              </a:path>
              <a:path w="1127760" h="306070" extrusionOk="0">
                <a:moveTo>
                  <a:pt x="97544" y="0"/>
                </a:moveTo>
                <a:lnTo>
                  <a:pt x="55926" y="19609"/>
                </a:lnTo>
                <a:lnTo>
                  <a:pt x="25232" y="53609"/>
                </a:lnTo>
                <a:lnTo>
                  <a:pt x="6308" y="99055"/>
                </a:lnTo>
                <a:lnTo>
                  <a:pt x="0" y="153007"/>
                </a:lnTo>
                <a:lnTo>
                  <a:pt x="1572" y="181106"/>
                </a:lnTo>
                <a:lnTo>
                  <a:pt x="14148" y="230806"/>
                </a:lnTo>
                <a:lnTo>
                  <a:pt x="39108" y="271134"/>
                </a:lnTo>
                <a:lnTo>
                  <a:pt x="75304" y="297858"/>
                </a:lnTo>
                <a:lnTo>
                  <a:pt x="97544" y="305854"/>
                </a:lnTo>
                <a:lnTo>
                  <a:pt x="101414" y="293439"/>
                </a:lnTo>
                <a:lnTo>
                  <a:pt x="83986" y="285720"/>
                </a:lnTo>
                <a:lnTo>
                  <a:pt x="68946" y="274978"/>
                </a:lnTo>
                <a:lnTo>
                  <a:pt x="46031" y="244425"/>
                </a:lnTo>
                <a:lnTo>
                  <a:pt x="32427" y="202868"/>
                </a:lnTo>
                <a:lnTo>
                  <a:pt x="27893" y="151395"/>
                </a:lnTo>
                <a:lnTo>
                  <a:pt x="29026" y="125301"/>
                </a:lnTo>
                <a:lnTo>
                  <a:pt x="38095" y="80035"/>
                </a:lnTo>
                <a:lnTo>
                  <a:pt x="56325" y="44323"/>
                </a:lnTo>
                <a:lnTo>
                  <a:pt x="101897" y="12414"/>
                </a:lnTo>
                <a:lnTo>
                  <a:pt x="975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89" name="Google Shape;1489;p9"/>
          <p:cNvSpPr txBox="1"/>
          <p:nvPr/>
        </p:nvSpPr>
        <p:spPr>
          <a:xfrm>
            <a:off x="2396212" y="4813989"/>
            <a:ext cx="1549774" cy="714705"/>
          </a:xfrm>
          <a:prstGeom prst="rect">
            <a:avLst/>
          </a:prstGeom>
          <a:noFill/>
          <a:ln>
            <a:noFill/>
          </a:ln>
        </p:spPr>
        <p:txBody>
          <a:bodyPr spcFirstLastPara="1" wrap="square" lIns="0" tIns="36975" rIns="0" bIns="0" anchor="t" anchorCtr="0">
            <a:spAutoFit/>
          </a:bodyPr>
          <a:lstStyle/>
          <a:p>
            <a:pPr marL="100858" marR="0" lvl="0" indent="0" algn="l" rtl="0">
              <a:lnSpc>
                <a:spcPct val="100000"/>
              </a:lnSpc>
              <a:spcBef>
                <a:spcPts val="0"/>
              </a:spcBef>
              <a:spcAft>
                <a:spcPts val="0"/>
              </a:spcAft>
              <a:buClr>
                <a:srgbClr val="0070C0"/>
              </a:buClr>
              <a:buSzPts val="1941"/>
              <a:buFont typeface="Arial"/>
              <a:buNone/>
            </a:pPr>
            <a:r>
              <a:rPr lang="en-US" sz="1941" b="0" i="0" u="none" strike="noStrike" cap="none">
                <a:solidFill>
                  <a:srgbClr val="0070C0"/>
                </a:solidFill>
                <a:latin typeface="Arial"/>
                <a:ea typeface="Arial"/>
                <a:cs typeface="Arial"/>
                <a:sym typeface="Arial"/>
              </a:rPr>
              <a:t>posterior</a:t>
            </a:r>
            <a:endParaRPr sz="1941" b="0" i="0" u="none" strike="noStrike" cap="none">
              <a:solidFill>
                <a:srgbClr val="000000"/>
              </a:solidFill>
              <a:latin typeface="Arial"/>
              <a:ea typeface="Arial"/>
              <a:cs typeface="Arial"/>
              <a:sym typeface="Arial"/>
            </a:endParaRPr>
          </a:p>
          <a:p>
            <a:pPr marL="11206" marR="0" lvl="0" indent="0" algn="l" rtl="0">
              <a:lnSpc>
                <a:spcPct val="100000"/>
              </a:lnSpc>
              <a:spcBef>
                <a:spcPts val="238"/>
              </a:spcBef>
              <a:spcAft>
                <a:spcPts val="0"/>
              </a:spcAft>
              <a:buClr>
                <a:srgbClr val="000000"/>
              </a:buClr>
              <a:buSzPts val="2294"/>
              <a:buFont typeface="Arial"/>
              <a:buNone/>
            </a:pPr>
            <a:r>
              <a:rPr lang="en-US" sz="2294" b="0" i="0" u="none" strike="noStrike" cap="none">
                <a:solidFill>
                  <a:srgbClr val="000000"/>
                </a:solidFill>
                <a:latin typeface="Arial"/>
                <a:ea typeface="Arial"/>
                <a:cs typeface="Arial"/>
                <a:sym typeface="Arial"/>
              </a:rPr>
              <a:t>𝑃	𝜃  data	=</a:t>
            </a:r>
            <a:endParaRPr/>
          </a:p>
        </p:txBody>
      </p:sp>
      <p:sp>
        <p:nvSpPr>
          <p:cNvPr id="1490" name="Google Shape;1490;p9"/>
          <p:cNvSpPr/>
          <p:nvPr/>
        </p:nvSpPr>
        <p:spPr>
          <a:xfrm>
            <a:off x="4283924" y="5033755"/>
            <a:ext cx="995082" cy="270062"/>
          </a:xfrm>
          <a:custGeom>
            <a:avLst/>
            <a:gdLst/>
            <a:ahLst/>
            <a:cxnLst/>
            <a:rect l="l" t="t" r="r" b="b"/>
            <a:pathLst>
              <a:path w="1127760" h="306070" extrusionOk="0">
                <a:moveTo>
                  <a:pt x="789047" y="2866"/>
                </a:moveTo>
                <a:lnTo>
                  <a:pt x="764217" y="2866"/>
                </a:lnTo>
                <a:lnTo>
                  <a:pt x="764217" y="302916"/>
                </a:lnTo>
                <a:lnTo>
                  <a:pt x="789047" y="302916"/>
                </a:lnTo>
                <a:lnTo>
                  <a:pt x="789047" y="2866"/>
                </a:lnTo>
                <a:close/>
              </a:path>
              <a:path w="1127760" h="306070" extrusionOk="0">
                <a:moveTo>
                  <a:pt x="97544" y="0"/>
                </a:moveTo>
                <a:lnTo>
                  <a:pt x="55926" y="19609"/>
                </a:lnTo>
                <a:lnTo>
                  <a:pt x="25232" y="53609"/>
                </a:lnTo>
                <a:lnTo>
                  <a:pt x="6308" y="99055"/>
                </a:lnTo>
                <a:lnTo>
                  <a:pt x="0" y="153007"/>
                </a:lnTo>
                <a:lnTo>
                  <a:pt x="1572" y="181106"/>
                </a:lnTo>
                <a:lnTo>
                  <a:pt x="14148" y="230806"/>
                </a:lnTo>
                <a:lnTo>
                  <a:pt x="39108" y="271134"/>
                </a:lnTo>
                <a:lnTo>
                  <a:pt x="75304" y="297858"/>
                </a:lnTo>
                <a:lnTo>
                  <a:pt x="97544" y="305854"/>
                </a:lnTo>
                <a:lnTo>
                  <a:pt x="101413" y="293439"/>
                </a:lnTo>
                <a:lnTo>
                  <a:pt x="83985" y="285720"/>
                </a:lnTo>
                <a:lnTo>
                  <a:pt x="68946" y="274978"/>
                </a:lnTo>
                <a:lnTo>
                  <a:pt x="46031" y="244425"/>
                </a:lnTo>
                <a:lnTo>
                  <a:pt x="32427" y="202868"/>
                </a:lnTo>
                <a:lnTo>
                  <a:pt x="27893" y="151395"/>
                </a:lnTo>
                <a:lnTo>
                  <a:pt x="29026" y="125301"/>
                </a:lnTo>
                <a:lnTo>
                  <a:pt x="38095" y="80035"/>
                </a:lnTo>
                <a:lnTo>
                  <a:pt x="56325" y="44323"/>
                </a:lnTo>
                <a:lnTo>
                  <a:pt x="101897" y="12414"/>
                </a:lnTo>
                <a:lnTo>
                  <a:pt x="97544" y="0"/>
                </a:lnTo>
                <a:close/>
              </a:path>
              <a:path w="1127760" h="306070" extrusionOk="0">
                <a:moveTo>
                  <a:pt x="1030173" y="0"/>
                </a:moveTo>
                <a:lnTo>
                  <a:pt x="1025820" y="12414"/>
                </a:lnTo>
                <a:lnTo>
                  <a:pt x="1043525" y="20098"/>
                </a:lnTo>
                <a:lnTo>
                  <a:pt x="1058751" y="30734"/>
                </a:lnTo>
                <a:lnTo>
                  <a:pt x="1089667" y="80035"/>
                </a:lnTo>
                <a:lnTo>
                  <a:pt x="1098696" y="125301"/>
                </a:lnTo>
                <a:lnTo>
                  <a:pt x="1099825" y="151395"/>
                </a:lnTo>
                <a:lnTo>
                  <a:pt x="1098691" y="178371"/>
                </a:lnTo>
                <a:lnTo>
                  <a:pt x="1089622" y="224886"/>
                </a:lnTo>
                <a:lnTo>
                  <a:pt x="1071423" y="261213"/>
                </a:lnTo>
                <a:lnTo>
                  <a:pt x="1026304" y="293439"/>
                </a:lnTo>
                <a:lnTo>
                  <a:pt x="1030173" y="305854"/>
                </a:lnTo>
                <a:lnTo>
                  <a:pt x="1071892" y="286284"/>
                </a:lnTo>
                <a:lnTo>
                  <a:pt x="1102565" y="252406"/>
                </a:lnTo>
                <a:lnTo>
                  <a:pt x="1121429" y="207039"/>
                </a:lnTo>
                <a:lnTo>
                  <a:pt x="1127718" y="153007"/>
                </a:lnTo>
                <a:lnTo>
                  <a:pt x="1126141" y="124968"/>
                </a:lnTo>
                <a:lnTo>
                  <a:pt x="1113524" y="75269"/>
                </a:lnTo>
                <a:lnTo>
                  <a:pt x="1088504" y="34810"/>
                </a:lnTo>
                <a:lnTo>
                  <a:pt x="1052347" y="8006"/>
                </a:lnTo>
                <a:lnTo>
                  <a:pt x="1030173"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91" name="Google Shape;1491;p9"/>
          <p:cNvSpPr/>
          <p:nvPr/>
        </p:nvSpPr>
        <p:spPr>
          <a:xfrm>
            <a:off x="5513478" y="5033755"/>
            <a:ext cx="358588" cy="270062"/>
          </a:xfrm>
          <a:custGeom>
            <a:avLst/>
            <a:gdLst/>
            <a:ahLst/>
            <a:cxnLst/>
            <a:rect l="l" t="t" r="r" b="b"/>
            <a:pathLst>
              <a:path w="406400" h="306070" extrusionOk="0">
                <a:moveTo>
                  <a:pt x="308813" y="0"/>
                </a:moveTo>
                <a:lnTo>
                  <a:pt x="304460" y="12414"/>
                </a:lnTo>
                <a:lnTo>
                  <a:pt x="322165" y="20098"/>
                </a:lnTo>
                <a:lnTo>
                  <a:pt x="337391" y="30734"/>
                </a:lnTo>
                <a:lnTo>
                  <a:pt x="368307" y="80035"/>
                </a:lnTo>
                <a:lnTo>
                  <a:pt x="377336" y="125301"/>
                </a:lnTo>
                <a:lnTo>
                  <a:pt x="378465" y="151395"/>
                </a:lnTo>
                <a:lnTo>
                  <a:pt x="377331" y="178371"/>
                </a:lnTo>
                <a:lnTo>
                  <a:pt x="368262" y="224886"/>
                </a:lnTo>
                <a:lnTo>
                  <a:pt x="350063" y="261213"/>
                </a:lnTo>
                <a:lnTo>
                  <a:pt x="304944" y="293439"/>
                </a:lnTo>
                <a:lnTo>
                  <a:pt x="308813" y="305854"/>
                </a:lnTo>
                <a:lnTo>
                  <a:pt x="350531" y="286284"/>
                </a:lnTo>
                <a:lnTo>
                  <a:pt x="381205" y="252406"/>
                </a:lnTo>
                <a:lnTo>
                  <a:pt x="400070" y="207039"/>
                </a:lnTo>
                <a:lnTo>
                  <a:pt x="406358" y="153007"/>
                </a:lnTo>
                <a:lnTo>
                  <a:pt x="404781" y="124968"/>
                </a:lnTo>
                <a:lnTo>
                  <a:pt x="392164" y="75269"/>
                </a:lnTo>
                <a:lnTo>
                  <a:pt x="367143" y="34810"/>
                </a:lnTo>
                <a:lnTo>
                  <a:pt x="330987" y="8006"/>
                </a:lnTo>
                <a:lnTo>
                  <a:pt x="308813" y="0"/>
                </a:lnTo>
                <a:close/>
              </a:path>
              <a:path w="406400" h="306070" extrusionOk="0">
                <a:moveTo>
                  <a:pt x="97544" y="0"/>
                </a:moveTo>
                <a:lnTo>
                  <a:pt x="55926" y="19609"/>
                </a:lnTo>
                <a:lnTo>
                  <a:pt x="25232" y="53609"/>
                </a:lnTo>
                <a:lnTo>
                  <a:pt x="6308" y="99055"/>
                </a:lnTo>
                <a:lnTo>
                  <a:pt x="0" y="153007"/>
                </a:lnTo>
                <a:lnTo>
                  <a:pt x="1572" y="181106"/>
                </a:lnTo>
                <a:lnTo>
                  <a:pt x="14148" y="230806"/>
                </a:lnTo>
                <a:lnTo>
                  <a:pt x="39108" y="271134"/>
                </a:lnTo>
                <a:lnTo>
                  <a:pt x="75304" y="297858"/>
                </a:lnTo>
                <a:lnTo>
                  <a:pt x="97544" y="305854"/>
                </a:lnTo>
                <a:lnTo>
                  <a:pt x="101414" y="293439"/>
                </a:lnTo>
                <a:lnTo>
                  <a:pt x="83986" y="285720"/>
                </a:lnTo>
                <a:lnTo>
                  <a:pt x="68946" y="274978"/>
                </a:lnTo>
                <a:lnTo>
                  <a:pt x="46031" y="244425"/>
                </a:lnTo>
                <a:lnTo>
                  <a:pt x="32427" y="202868"/>
                </a:lnTo>
                <a:lnTo>
                  <a:pt x="27893" y="151395"/>
                </a:lnTo>
                <a:lnTo>
                  <a:pt x="29026" y="125301"/>
                </a:lnTo>
                <a:lnTo>
                  <a:pt x="38095" y="80035"/>
                </a:lnTo>
                <a:lnTo>
                  <a:pt x="56325" y="44323"/>
                </a:lnTo>
                <a:lnTo>
                  <a:pt x="101897" y="12414"/>
                </a:lnTo>
                <a:lnTo>
                  <a:pt x="9754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92" name="Google Shape;1492;p9"/>
          <p:cNvSpPr/>
          <p:nvPr/>
        </p:nvSpPr>
        <p:spPr>
          <a:xfrm>
            <a:off x="4023304" y="5382492"/>
            <a:ext cx="1961029" cy="330574"/>
          </a:xfrm>
          <a:custGeom>
            <a:avLst/>
            <a:gdLst/>
            <a:ahLst/>
            <a:cxnLst/>
            <a:rect l="l" t="t" r="r" b="b"/>
            <a:pathLst>
              <a:path w="2222500" h="374650" extrusionOk="0">
                <a:moveTo>
                  <a:pt x="880973" y="80733"/>
                </a:moveTo>
                <a:lnTo>
                  <a:pt x="876630" y="68326"/>
                </a:lnTo>
                <a:lnTo>
                  <a:pt x="854456" y="76327"/>
                </a:lnTo>
                <a:lnTo>
                  <a:pt x="835012" y="87934"/>
                </a:lnTo>
                <a:lnTo>
                  <a:pt x="804316" y="121932"/>
                </a:lnTo>
                <a:lnTo>
                  <a:pt x="785393" y="167373"/>
                </a:lnTo>
                <a:lnTo>
                  <a:pt x="779081" y="221322"/>
                </a:lnTo>
                <a:lnTo>
                  <a:pt x="780656" y="249428"/>
                </a:lnTo>
                <a:lnTo>
                  <a:pt x="793229" y="299123"/>
                </a:lnTo>
                <a:lnTo>
                  <a:pt x="818184" y="339458"/>
                </a:lnTo>
                <a:lnTo>
                  <a:pt x="854379" y="366179"/>
                </a:lnTo>
                <a:lnTo>
                  <a:pt x="876630" y="374180"/>
                </a:lnTo>
                <a:lnTo>
                  <a:pt x="880491" y="361759"/>
                </a:lnTo>
                <a:lnTo>
                  <a:pt x="863066" y="354037"/>
                </a:lnTo>
                <a:lnTo>
                  <a:pt x="848029" y="343293"/>
                </a:lnTo>
                <a:lnTo>
                  <a:pt x="825106" y="312750"/>
                </a:lnTo>
                <a:lnTo>
                  <a:pt x="811504" y="271183"/>
                </a:lnTo>
                <a:lnTo>
                  <a:pt x="806970" y="219710"/>
                </a:lnTo>
                <a:lnTo>
                  <a:pt x="808101" y="193624"/>
                </a:lnTo>
                <a:lnTo>
                  <a:pt x="817181" y="148361"/>
                </a:lnTo>
                <a:lnTo>
                  <a:pt x="835406" y="112649"/>
                </a:lnTo>
                <a:lnTo>
                  <a:pt x="863333" y="88417"/>
                </a:lnTo>
                <a:lnTo>
                  <a:pt x="880973" y="80733"/>
                </a:lnTo>
                <a:close/>
              </a:path>
              <a:path w="2222500" h="374650" extrusionOk="0">
                <a:moveTo>
                  <a:pt x="1611503" y="221322"/>
                </a:moveTo>
                <a:lnTo>
                  <a:pt x="1605191" y="167373"/>
                </a:lnTo>
                <a:lnTo>
                  <a:pt x="1586268" y="121932"/>
                </a:lnTo>
                <a:lnTo>
                  <a:pt x="1555572" y="87934"/>
                </a:lnTo>
                <a:lnTo>
                  <a:pt x="1513954" y="68326"/>
                </a:lnTo>
                <a:lnTo>
                  <a:pt x="1509598" y="80733"/>
                </a:lnTo>
                <a:lnTo>
                  <a:pt x="1527302" y="88417"/>
                </a:lnTo>
                <a:lnTo>
                  <a:pt x="1542529" y="99060"/>
                </a:lnTo>
                <a:lnTo>
                  <a:pt x="1573453" y="148361"/>
                </a:lnTo>
                <a:lnTo>
                  <a:pt x="1582470" y="193624"/>
                </a:lnTo>
                <a:lnTo>
                  <a:pt x="1583601" y="219710"/>
                </a:lnTo>
                <a:lnTo>
                  <a:pt x="1582470" y="246697"/>
                </a:lnTo>
                <a:lnTo>
                  <a:pt x="1573403" y="293204"/>
                </a:lnTo>
                <a:lnTo>
                  <a:pt x="1555203" y="329539"/>
                </a:lnTo>
                <a:lnTo>
                  <a:pt x="1510080" y="361759"/>
                </a:lnTo>
                <a:lnTo>
                  <a:pt x="1513954" y="374180"/>
                </a:lnTo>
                <a:lnTo>
                  <a:pt x="1555673" y="354609"/>
                </a:lnTo>
                <a:lnTo>
                  <a:pt x="1586344" y="320725"/>
                </a:lnTo>
                <a:lnTo>
                  <a:pt x="1605203" y="275361"/>
                </a:lnTo>
                <a:lnTo>
                  <a:pt x="1609928" y="249428"/>
                </a:lnTo>
                <a:lnTo>
                  <a:pt x="1611503" y="221322"/>
                </a:lnTo>
                <a:close/>
              </a:path>
              <a:path w="2222500" h="374650" extrusionOk="0">
                <a:moveTo>
                  <a:pt x="2222500" y="0"/>
                </a:moveTo>
                <a:lnTo>
                  <a:pt x="0" y="0"/>
                </a:lnTo>
                <a:lnTo>
                  <a:pt x="0" y="25400"/>
                </a:lnTo>
                <a:lnTo>
                  <a:pt x="2222500" y="25400"/>
                </a:lnTo>
                <a:lnTo>
                  <a:pt x="2222500"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93" name="Google Shape;1493;p9"/>
          <p:cNvSpPr txBox="1"/>
          <p:nvPr/>
        </p:nvSpPr>
        <p:spPr>
          <a:xfrm>
            <a:off x="4061944" y="4889087"/>
            <a:ext cx="1720103" cy="840932"/>
          </a:xfrm>
          <a:prstGeom prst="rect">
            <a:avLst/>
          </a:prstGeom>
          <a:noFill/>
          <a:ln>
            <a:noFill/>
          </a:ln>
        </p:spPr>
        <p:txBody>
          <a:bodyPr spcFirstLastPara="1" wrap="square" lIns="0" tIns="70025" rIns="0" bIns="0" anchor="t" anchorCtr="0">
            <a:spAutoFit/>
          </a:bodyPr>
          <a:lstStyle/>
          <a:p>
            <a:pPr marL="0" marR="0" lvl="0" indent="0" algn="ctr" rtl="0">
              <a:lnSpc>
                <a:spcPct val="100000"/>
              </a:lnSpc>
              <a:spcBef>
                <a:spcPts val="0"/>
              </a:spcBef>
              <a:spcAft>
                <a:spcPts val="0"/>
              </a:spcAft>
              <a:buClr>
                <a:srgbClr val="000000"/>
              </a:buClr>
              <a:buSzPts val="2294"/>
              <a:buFont typeface="Arial"/>
              <a:buNone/>
            </a:pPr>
            <a:r>
              <a:rPr lang="en-US" sz="2294" b="0" i="0" u="none" strike="noStrike" cap="none">
                <a:solidFill>
                  <a:srgbClr val="000000"/>
                </a:solidFill>
                <a:latin typeface="Arial"/>
                <a:ea typeface="Arial"/>
                <a:cs typeface="Arial"/>
                <a:sym typeface="Arial"/>
              </a:rPr>
              <a:t>𝑃	data 𝜃	𝑃	𝜃</a:t>
            </a:r>
            <a:endParaRPr sz="2294" b="0" i="0" u="none" strike="noStrike" cap="none">
              <a:solidFill>
                <a:srgbClr val="000000"/>
              </a:solidFill>
              <a:latin typeface="Arial"/>
              <a:ea typeface="Arial"/>
              <a:cs typeface="Arial"/>
              <a:sym typeface="Arial"/>
            </a:endParaRPr>
          </a:p>
          <a:p>
            <a:pPr marL="8405" marR="0" lvl="0" indent="0" algn="ctr" rtl="0">
              <a:lnSpc>
                <a:spcPct val="100000"/>
              </a:lnSpc>
              <a:spcBef>
                <a:spcPts val="468"/>
              </a:spcBef>
              <a:spcAft>
                <a:spcPts val="0"/>
              </a:spcAft>
              <a:buClr>
                <a:srgbClr val="000000"/>
              </a:buClr>
              <a:buSzPts val="2294"/>
              <a:buFont typeface="Arial"/>
              <a:buNone/>
            </a:pPr>
            <a:r>
              <a:rPr lang="en-US" sz="2294" b="0" i="0" u="none" strike="noStrike" cap="none">
                <a:solidFill>
                  <a:srgbClr val="000000"/>
                </a:solidFill>
                <a:latin typeface="Arial"/>
                <a:ea typeface="Arial"/>
                <a:cs typeface="Arial"/>
                <a:sym typeface="Arial"/>
              </a:rPr>
              <a:t>𝑃	data</a:t>
            </a:r>
            <a:endParaRPr sz="2294" b="0" i="0" u="none" strike="noStrike" cap="none">
              <a:solidFill>
                <a:srgbClr val="000000"/>
              </a:solidFill>
              <a:latin typeface="Arial"/>
              <a:ea typeface="Arial"/>
              <a:cs typeface="Arial"/>
              <a:sym typeface="Arial"/>
            </a:endParaRPr>
          </a:p>
        </p:txBody>
      </p:sp>
      <p:grpSp>
        <p:nvGrpSpPr>
          <p:cNvPr id="1494" name="Google Shape;1494;p9"/>
          <p:cNvGrpSpPr/>
          <p:nvPr/>
        </p:nvGrpSpPr>
        <p:grpSpPr>
          <a:xfrm>
            <a:off x="4011044" y="3797201"/>
            <a:ext cx="2711263" cy="888066"/>
            <a:chOff x="4612029" y="3994422"/>
            <a:chExt cx="3072765" cy="1006475"/>
          </a:xfrm>
        </p:grpSpPr>
        <p:sp>
          <p:nvSpPr>
            <p:cNvPr id="1495" name="Google Shape;1495;p9"/>
            <p:cNvSpPr/>
            <p:nvPr/>
          </p:nvSpPr>
          <p:spPr>
            <a:xfrm>
              <a:off x="4612029" y="3994422"/>
              <a:ext cx="3072765" cy="1006475"/>
            </a:xfrm>
            <a:custGeom>
              <a:avLst/>
              <a:gdLst/>
              <a:ahLst/>
              <a:cxnLst/>
              <a:rect l="l" t="t" r="r" b="b"/>
              <a:pathLst>
                <a:path w="3072765" h="1006475" extrusionOk="0">
                  <a:moveTo>
                    <a:pt x="896254" y="1005932"/>
                  </a:moveTo>
                  <a:lnTo>
                    <a:pt x="781410" y="836455"/>
                  </a:lnTo>
                  <a:lnTo>
                    <a:pt x="711412" y="824247"/>
                  </a:lnTo>
                  <a:lnTo>
                    <a:pt x="644439" y="811136"/>
                  </a:lnTo>
                  <a:lnTo>
                    <a:pt x="580529" y="797165"/>
                  </a:lnTo>
                  <a:lnTo>
                    <a:pt x="519724" y="782374"/>
                  </a:lnTo>
                  <a:lnTo>
                    <a:pt x="462063" y="766808"/>
                  </a:lnTo>
                  <a:lnTo>
                    <a:pt x="407586" y="750506"/>
                  </a:lnTo>
                  <a:lnTo>
                    <a:pt x="356335" y="733512"/>
                  </a:lnTo>
                  <a:lnTo>
                    <a:pt x="308349" y="715868"/>
                  </a:lnTo>
                  <a:lnTo>
                    <a:pt x="263668" y="697616"/>
                  </a:lnTo>
                  <a:lnTo>
                    <a:pt x="222334" y="678798"/>
                  </a:lnTo>
                  <a:lnTo>
                    <a:pt x="184385" y="659455"/>
                  </a:lnTo>
                  <a:lnTo>
                    <a:pt x="149863" y="639631"/>
                  </a:lnTo>
                  <a:lnTo>
                    <a:pt x="91259" y="598705"/>
                  </a:lnTo>
                  <a:lnTo>
                    <a:pt x="46844" y="556356"/>
                  </a:lnTo>
                  <a:lnTo>
                    <a:pt x="16941" y="512922"/>
                  </a:lnTo>
                  <a:lnTo>
                    <a:pt x="1871" y="468738"/>
                  </a:lnTo>
                  <a:lnTo>
                    <a:pt x="0" y="446470"/>
                  </a:lnTo>
                  <a:lnTo>
                    <a:pt x="1957" y="424142"/>
                  </a:lnTo>
                  <a:lnTo>
                    <a:pt x="17521" y="379471"/>
                  </a:lnTo>
                  <a:lnTo>
                    <a:pt x="48886" y="335060"/>
                  </a:lnTo>
                  <a:lnTo>
                    <a:pt x="96373" y="291248"/>
                  </a:lnTo>
                  <a:lnTo>
                    <a:pt x="160305" y="248370"/>
                  </a:lnTo>
                  <a:lnTo>
                    <a:pt x="198538" y="227387"/>
                  </a:lnTo>
                  <a:lnTo>
                    <a:pt x="261551" y="197619"/>
                  </a:lnTo>
                  <a:lnTo>
                    <a:pt x="331174" y="169782"/>
                  </a:lnTo>
                  <a:lnTo>
                    <a:pt x="368319" y="156598"/>
                  </a:lnTo>
                  <a:lnTo>
                    <a:pt x="406941" y="143912"/>
                  </a:lnTo>
                  <a:lnTo>
                    <a:pt x="446983" y="131727"/>
                  </a:lnTo>
                  <a:lnTo>
                    <a:pt x="488386" y="120048"/>
                  </a:lnTo>
                  <a:lnTo>
                    <a:pt x="531093" y="108879"/>
                  </a:lnTo>
                  <a:lnTo>
                    <a:pt x="575046" y="98226"/>
                  </a:lnTo>
                  <a:lnTo>
                    <a:pt x="620185" y="88094"/>
                  </a:lnTo>
                  <a:lnTo>
                    <a:pt x="666454" y="78486"/>
                  </a:lnTo>
                  <a:lnTo>
                    <a:pt x="713793" y="69408"/>
                  </a:lnTo>
                  <a:lnTo>
                    <a:pt x="762145" y="60864"/>
                  </a:lnTo>
                  <a:lnTo>
                    <a:pt x="811451" y="52859"/>
                  </a:lnTo>
                  <a:lnTo>
                    <a:pt x="861654" y="45399"/>
                  </a:lnTo>
                  <a:lnTo>
                    <a:pt x="912695" y="38486"/>
                  </a:lnTo>
                  <a:lnTo>
                    <a:pt x="964516" y="32127"/>
                  </a:lnTo>
                  <a:lnTo>
                    <a:pt x="1017059" y="26326"/>
                  </a:lnTo>
                  <a:lnTo>
                    <a:pt x="1070265" y="21087"/>
                  </a:lnTo>
                  <a:lnTo>
                    <a:pt x="1124078" y="16416"/>
                  </a:lnTo>
                  <a:lnTo>
                    <a:pt x="1178437" y="12317"/>
                  </a:lnTo>
                  <a:lnTo>
                    <a:pt x="1233287" y="8794"/>
                  </a:lnTo>
                  <a:lnTo>
                    <a:pt x="1288567" y="5854"/>
                  </a:lnTo>
                  <a:lnTo>
                    <a:pt x="1344220" y="3499"/>
                  </a:lnTo>
                  <a:lnTo>
                    <a:pt x="1400188" y="1735"/>
                  </a:lnTo>
                  <a:lnTo>
                    <a:pt x="1456413" y="567"/>
                  </a:lnTo>
                  <a:lnTo>
                    <a:pt x="1512837" y="0"/>
                  </a:lnTo>
                  <a:lnTo>
                    <a:pt x="1569401" y="37"/>
                  </a:lnTo>
                  <a:lnTo>
                    <a:pt x="1626047" y="684"/>
                  </a:lnTo>
                  <a:lnTo>
                    <a:pt x="1682717" y="1946"/>
                  </a:lnTo>
                  <a:lnTo>
                    <a:pt x="1739353" y="3827"/>
                  </a:lnTo>
                  <a:lnTo>
                    <a:pt x="1795897" y="6331"/>
                  </a:lnTo>
                  <a:lnTo>
                    <a:pt x="1852291" y="9465"/>
                  </a:lnTo>
                  <a:lnTo>
                    <a:pt x="1908476" y="13232"/>
                  </a:lnTo>
                  <a:lnTo>
                    <a:pt x="1964395" y="17637"/>
                  </a:lnTo>
                  <a:lnTo>
                    <a:pt x="2019989" y="22684"/>
                  </a:lnTo>
                  <a:lnTo>
                    <a:pt x="2075200" y="28380"/>
                  </a:lnTo>
                  <a:lnTo>
                    <a:pt x="2129969" y="34727"/>
                  </a:lnTo>
                  <a:lnTo>
                    <a:pt x="2184240" y="41731"/>
                  </a:lnTo>
                  <a:lnTo>
                    <a:pt x="2237953" y="49397"/>
                  </a:lnTo>
                  <a:lnTo>
                    <a:pt x="2291051" y="57730"/>
                  </a:lnTo>
                  <a:lnTo>
                    <a:pt x="2361048" y="69938"/>
                  </a:lnTo>
                  <a:lnTo>
                    <a:pt x="2428021" y="83049"/>
                  </a:lnTo>
                  <a:lnTo>
                    <a:pt x="2491931" y="97021"/>
                  </a:lnTo>
                  <a:lnTo>
                    <a:pt x="2552736" y="111811"/>
                  </a:lnTo>
                  <a:lnTo>
                    <a:pt x="2610397" y="127378"/>
                  </a:lnTo>
                  <a:lnTo>
                    <a:pt x="2664874" y="143679"/>
                  </a:lnTo>
                  <a:lnTo>
                    <a:pt x="2716125" y="160673"/>
                  </a:lnTo>
                  <a:lnTo>
                    <a:pt x="2764111" y="178317"/>
                  </a:lnTo>
                  <a:lnTo>
                    <a:pt x="2808792" y="196569"/>
                  </a:lnTo>
                  <a:lnTo>
                    <a:pt x="2850126" y="215388"/>
                  </a:lnTo>
                  <a:lnTo>
                    <a:pt x="2888075" y="234730"/>
                  </a:lnTo>
                  <a:lnTo>
                    <a:pt x="2922597" y="254555"/>
                  </a:lnTo>
                  <a:lnTo>
                    <a:pt x="2981201" y="295481"/>
                  </a:lnTo>
                  <a:lnTo>
                    <a:pt x="3025616" y="337829"/>
                  </a:lnTo>
                  <a:lnTo>
                    <a:pt x="3055519" y="381264"/>
                  </a:lnTo>
                  <a:lnTo>
                    <a:pt x="3070589" y="425447"/>
                  </a:lnTo>
                  <a:lnTo>
                    <a:pt x="3072460" y="447715"/>
                  </a:lnTo>
                  <a:lnTo>
                    <a:pt x="3070503" y="470043"/>
                  </a:lnTo>
                  <a:lnTo>
                    <a:pt x="3054939" y="514715"/>
                  </a:lnTo>
                  <a:lnTo>
                    <a:pt x="3023574" y="559125"/>
                  </a:lnTo>
                  <a:lnTo>
                    <a:pt x="2976087" y="602938"/>
                  </a:lnTo>
                  <a:lnTo>
                    <a:pt x="2912155" y="645815"/>
                  </a:lnTo>
                  <a:lnTo>
                    <a:pt x="2873922" y="666799"/>
                  </a:lnTo>
                  <a:lnTo>
                    <a:pt x="2810697" y="696630"/>
                  </a:lnTo>
                  <a:lnTo>
                    <a:pt x="2740437" y="724640"/>
                  </a:lnTo>
                  <a:lnTo>
                    <a:pt x="2702814" y="737941"/>
                  </a:lnTo>
                  <a:lnTo>
                    <a:pt x="2663606" y="750761"/>
                  </a:lnTo>
                  <a:lnTo>
                    <a:pt x="2622871" y="763092"/>
                  </a:lnTo>
                  <a:lnTo>
                    <a:pt x="2580667" y="774925"/>
                  </a:lnTo>
                  <a:lnTo>
                    <a:pt x="2537051" y="786252"/>
                  </a:lnTo>
                  <a:lnTo>
                    <a:pt x="2492081" y="797065"/>
                  </a:lnTo>
                  <a:lnTo>
                    <a:pt x="2445816" y="807355"/>
                  </a:lnTo>
                  <a:lnTo>
                    <a:pt x="2398312" y="817114"/>
                  </a:lnTo>
                  <a:lnTo>
                    <a:pt x="2349629" y="826334"/>
                  </a:lnTo>
                  <a:lnTo>
                    <a:pt x="2299824" y="835005"/>
                  </a:lnTo>
                  <a:lnTo>
                    <a:pt x="2248954" y="843120"/>
                  </a:lnTo>
                  <a:lnTo>
                    <a:pt x="2197077" y="850670"/>
                  </a:lnTo>
                  <a:lnTo>
                    <a:pt x="2144252" y="857647"/>
                  </a:lnTo>
                  <a:lnTo>
                    <a:pt x="2090536" y="864041"/>
                  </a:lnTo>
                  <a:lnTo>
                    <a:pt x="2035987" y="869846"/>
                  </a:lnTo>
                  <a:lnTo>
                    <a:pt x="1980663" y="875052"/>
                  </a:lnTo>
                  <a:lnTo>
                    <a:pt x="1924622" y="879651"/>
                  </a:lnTo>
                  <a:lnTo>
                    <a:pt x="1867921" y="883635"/>
                  </a:lnTo>
                  <a:lnTo>
                    <a:pt x="1810618" y="886995"/>
                  </a:lnTo>
                  <a:lnTo>
                    <a:pt x="1752772" y="889723"/>
                  </a:lnTo>
                  <a:lnTo>
                    <a:pt x="1694440" y="891810"/>
                  </a:lnTo>
                  <a:lnTo>
                    <a:pt x="1635680" y="893248"/>
                  </a:lnTo>
                  <a:lnTo>
                    <a:pt x="1576549" y="894028"/>
                  </a:lnTo>
                  <a:lnTo>
                    <a:pt x="1517107" y="894143"/>
                  </a:lnTo>
                  <a:lnTo>
                    <a:pt x="1457409" y="893583"/>
                  </a:lnTo>
                  <a:lnTo>
                    <a:pt x="1397516" y="892340"/>
                  </a:lnTo>
                  <a:lnTo>
                    <a:pt x="1337483" y="890407"/>
                  </a:lnTo>
                  <a:lnTo>
                    <a:pt x="896254" y="1005932"/>
                  </a:lnTo>
                  <a:close/>
                </a:path>
              </a:pathLst>
            </a:custGeom>
            <a:noFill/>
            <a:ln w="22850" cap="flat" cmpd="sng">
              <a:solidFill>
                <a:srgbClr val="AB620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96" name="Google Shape;1496;p9"/>
            <p:cNvSpPr/>
            <p:nvPr/>
          </p:nvSpPr>
          <p:spPr>
            <a:xfrm>
              <a:off x="5101280" y="4204548"/>
              <a:ext cx="303530" cy="223520"/>
            </a:xfrm>
            <a:custGeom>
              <a:avLst/>
              <a:gdLst/>
              <a:ahLst/>
              <a:cxnLst/>
              <a:rect l="l" t="t" r="r" b="b"/>
              <a:pathLst>
                <a:path w="303529" h="223520" extrusionOk="0">
                  <a:moveTo>
                    <a:pt x="231966" y="0"/>
                  </a:moveTo>
                  <a:lnTo>
                    <a:pt x="228785" y="9072"/>
                  </a:lnTo>
                  <a:lnTo>
                    <a:pt x="241724" y="14687"/>
                  </a:lnTo>
                  <a:lnTo>
                    <a:pt x="252851" y="22460"/>
                  </a:lnTo>
                  <a:lnTo>
                    <a:pt x="275443" y="58487"/>
                  </a:lnTo>
                  <a:lnTo>
                    <a:pt x="282865" y="110634"/>
                  </a:lnTo>
                  <a:lnTo>
                    <a:pt x="282037" y="130347"/>
                  </a:lnTo>
                  <a:lnTo>
                    <a:pt x="269610" y="178619"/>
                  </a:lnTo>
                  <a:lnTo>
                    <a:pt x="241875" y="208795"/>
                  </a:lnTo>
                  <a:lnTo>
                    <a:pt x="229139" y="214436"/>
                  </a:lnTo>
                  <a:lnTo>
                    <a:pt x="231966" y="223508"/>
                  </a:lnTo>
                  <a:lnTo>
                    <a:pt x="274669" y="198136"/>
                  </a:lnTo>
                  <a:lnTo>
                    <a:pt x="298654" y="151298"/>
                  </a:lnTo>
                  <a:lnTo>
                    <a:pt x="303249" y="111813"/>
                  </a:lnTo>
                  <a:lnTo>
                    <a:pt x="302096" y="91323"/>
                  </a:lnTo>
                  <a:lnTo>
                    <a:pt x="284810" y="39175"/>
                  </a:lnTo>
                  <a:lnTo>
                    <a:pt x="248171" y="5850"/>
                  </a:lnTo>
                  <a:lnTo>
                    <a:pt x="231966" y="0"/>
                  </a:lnTo>
                  <a:close/>
                </a:path>
                <a:path w="303529" h="223520" extrusionOk="0">
                  <a:moveTo>
                    <a:pt x="71282" y="0"/>
                  </a:moveTo>
                  <a:lnTo>
                    <a:pt x="28656" y="25438"/>
                  </a:lnTo>
                  <a:lnTo>
                    <a:pt x="4609" y="72387"/>
                  </a:lnTo>
                  <a:lnTo>
                    <a:pt x="0" y="111813"/>
                  </a:lnTo>
                  <a:lnTo>
                    <a:pt x="1148" y="132347"/>
                  </a:lnTo>
                  <a:lnTo>
                    <a:pt x="18380" y="184450"/>
                  </a:lnTo>
                  <a:lnTo>
                    <a:pt x="55030" y="217665"/>
                  </a:lnTo>
                  <a:lnTo>
                    <a:pt x="71282" y="223508"/>
                  </a:lnTo>
                  <a:lnTo>
                    <a:pt x="74110" y="214436"/>
                  </a:lnTo>
                  <a:lnTo>
                    <a:pt x="61374" y="208795"/>
                  </a:lnTo>
                  <a:lnTo>
                    <a:pt x="50383" y="200945"/>
                  </a:lnTo>
                  <a:lnTo>
                    <a:pt x="27839" y="164340"/>
                  </a:lnTo>
                  <a:lnTo>
                    <a:pt x="20383" y="110634"/>
                  </a:lnTo>
                  <a:lnTo>
                    <a:pt x="21211" y="91565"/>
                  </a:lnTo>
                  <a:lnTo>
                    <a:pt x="33638" y="44477"/>
                  </a:lnTo>
                  <a:lnTo>
                    <a:pt x="61573" y="14687"/>
                  </a:lnTo>
                  <a:lnTo>
                    <a:pt x="74463" y="9072"/>
                  </a:lnTo>
                  <a:lnTo>
                    <a:pt x="7128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grpSp>
      <p:sp>
        <p:nvSpPr>
          <p:cNvPr id="1497" name="Google Shape;1497;p9"/>
          <p:cNvSpPr txBox="1"/>
          <p:nvPr/>
        </p:nvSpPr>
        <p:spPr>
          <a:xfrm>
            <a:off x="4294124" y="3918657"/>
            <a:ext cx="2195232" cy="490349"/>
          </a:xfrm>
          <a:prstGeom prst="rect">
            <a:avLst/>
          </a:prstGeom>
          <a:noFill/>
          <a:ln>
            <a:noFill/>
          </a:ln>
        </p:spPr>
        <p:txBody>
          <a:bodyPr spcFirstLastPara="1" wrap="square" lIns="0" tIns="8400" rIns="0" bIns="0" anchor="t" anchorCtr="0">
            <a:spAutoFit/>
          </a:bodyPr>
          <a:lstStyle/>
          <a:p>
            <a:pPr marL="265594" marR="4483" lvl="0" indent="-254947" algn="l" rtl="0">
              <a:lnSpc>
                <a:spcPct val="101099"/>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𝐿 𝜃 ,  probability of data  given parameter 𝜃</a:t>
            </a:r>
            <a:endParaRPr/>
          </a:p>
        </p:txBody>
      </p:sp>
      <p:sp>
        <p:nvSpPr>
          <p:cNvPr id="1498" name="Google Shape;1498;p9"/>
          <p:cNvSpPr/>
          <p:nvPr/>
        </p:nvSpPr>
        <p:spPr>
          <a:xfrm>
            <a:off x="5935522" y="4648200"/>
            <a:ext cx="2827478" cy="1120312"/>
          </a:xfrm>
          <a:custGeom>
            <a:avLst/>
            <a:gdLst/>
            <a:ahLst/>
            <a:cxnLst/>
            <a:rect l="l" t="t" r="r" b="b"/>
            <a:pathLst>
              <a:path w="3025140" h="894714" extrusionOk="0">
                <a:moveTo>
                  <a:pt x="0" y="410984"/>
                </a:moveTo>
                <a:lnTo>
                  <a:pt x="436327" y="334736"/>
                </a:lnTo>
                <a:lnTo>
                  <a:pt x="453816" y="313900"/>
                </a:lnTo>
                <a:lnTo>
                  <a:pt x="473999" y="293577"/>
                </a:lnTo>
                <a:lnTo>
                  <a:pt x="522115" y="254536"/>
                </a:lnTo>
                <a:lnTo>
                  <a:pt x="580004" y="217748"/>
                </a:lnTo>
                <a:lnTo>
                  <a:pt x="646992" y="183346"/>
                </a:lnTo>
                <a:lnTo>
                  <a:pt x="683689" y="167082"/>
                </a:lnTo>
                <a:lnTo>
                  <a:pt x="722408" y="151466"/>
                </a:lnTo>
                <a:lnTo>
                  <a:pt x="763067" y="136513"/>
                </a:lnTo>
                <a:lnTo>
                  <a:pt x="805580" y="122240"/>
                </a:lnTo>
                <a:lnTo>
                  <a:pt x="849865" y="108665"/>
                </a:lnTo>
                <a:lnTo>
                  <a:pt x="895836" y="95804"/>
                </a:lnTo>
                <a:lnTo>
                  <a:pt x="943411" y="83674"/>
                </a:lnTo>
                <a:lnTo>
                  <a:pt x="992504" y="72292"/>
                </a:lnTo>
                <a:lnTo>
                  <a:pt x="1043032" y="61674"/>
                </a:lnTo>
                <a:lnTo>
                  <a:pt x="1094911" y="51838"/>
                </a:lnTo>
                <a:lnTo>
                  <a:pt x="1148057" y="42800"/>
                </a:lnTo>
                <a:lnTo>
                  <a:pt x="1202385" y="34576"/>
                </a:lnTo>
                <a:lnTo>
                  <a:pt x="1257813" y="27184"/>
                </a:lnTo>
                <a:lnTo>
                  <a:pt x="1314255" y="20640"/>
                </a:lnTo>
                <a:lnTo>
                  <a:pt x="1371628" y="14962"/>
                </a:lnTo>
                <a:lnTo>
                  <a:pt x="1429848" y="10165"/>
                </a:lnTo>
                <a:lnTo>
                  <a:pt x="1488831" y="6268"/>
                </a:lnTo>
                <a:lnTo>
                  <a:pt x="1548492" y="3285"/>
                </a:lnTo>
                <a:lnTo>
                  <a:pt x="1608748" y="1235"/>
                </a:lnTo>
                <a:lnTo>
                  <a:pt x="1669515" y="135"/>
                </a:lnTo>
                <a:lnTo>
                  <a:pt x="1730709" y="0"/>
                </a:lnTo>
                <a:lnTo>
                  <a:pt x="1792245" y="847"/>
                </a:lnTo>
                <a:lnTo>
                  <a:pt x="1854040" y="2694"/>
                </a:lnTo>
                <a:lnTo>
                  <a:pt x="1916010" y="5557"/>
                </a:lnTo>
                <a:lnTo>
                  <a:pt x="1978070" y="9453"/>
                </a:lnTo>
                <a:lnTo>
                  <a:pt x="2040137" y="14399"/>
                </a:lnTo>
                <a:lnTo>
                  <a:pt x="2111860" y="21461"/>
                </a:lnTo>
                <a:lnTo>
                  <a:pt x="2181498" y="29776"/>
                </a:lnTo>
                <a:lnTo>
                  <a:pt x="2248970" y="39297"/>
                </a:lnTo>
                <a:lnTo>
                  <a:pt x="2314198" y="49978"/>
                </a:lnTo>
                <a:lnTo>
                  <a:pt x="2377102" y="61773"/>
                </a:lnTo>
                <a:lnTo>
                  <a:pt x="2437601" y="74636"/>
                </a:lnTo>
                <a:lnTo>
                  <a:pt x="2495618" y="88522"/>
                </a:lnTo>
                <a:lnTo>
                  <a:pt x="2551071" y="103384"/>
                </a:lnTo>
                <a:lnTo>
                  <a:pt x="2603882" y="119176"/>
                </a:lnTo>
                <a:lnTo>
                  <a:pt x="2653971" y="135852"/>
                </a:lnTo>
                <a:lnTo>
                  <a:pt x="2701258" y="153367"/>
                </a:lnTo>
                <a:lnTo>
                  <a:pt x="2745664" y="171673"/>
                </a:lnTo>
                <a:lnTo>
                  <a:pt x="2787110" y="190726"/>
                </a:lnTo>
                <a:lnTo>
                  <a:pt x="2825515" y="210479"/>
                </a:lnTo>
                <a:lnTo>
                  <a:pt x="2860800" y="230886"/>
                </a:lnTo>
                <a:lnTo>
                  <a:pt x="2892886" y="251901"/>
                </a:lnTo>
                <a:lnTo>
                  <a:pt x="2947140" y="295571"/>
                </a:lnTo>
                <a:lnTo>
                  <a:pt x="2987643" y="341122"/>
                </a:lnTo>
                <a:lnTo>
                  <a:pt x="3013756" y="388184"/>
                </a:lnTo>
                <a:lnTo>
                  <a:pt x="3024843" y="436391"/>
                </a:lnTo>
                <a:lnTo>
                  <a:pt x="3024553" y="460808"/>
                </a:lnTo>
                <a:lnTo>
                  <a:pt x="3011909" y="510040"/>
                </a:lnTo>
                <a:lnTo>
                  <a:pt x="2982648" y="559496"/>
                </a:lnTo>
                <a:lnTo>
                  <a:pt x="2944976" y="600655"/>
                </a:lnTo>
                <a:lnTo>
                  <a:pt x="2896859" y="639695"/>
                </a:lnTo>
                <a:lnTo>
                  <a:pt x="2838971" y="676484"/>
                </a:lnTo>
                <a:lnTo>
                  <a:pt x="2771983" y="710885"/>
                </a:lnTo>
                <a:lnTo>
                  <a:pt x="2735286" y="727149"/>
                </a:lnTo>
                <a:lnTo>
                  <a:pt x="2696566" y="742766"/>
                </a:lnTo>
                <a:lnTo>
                  <a:pt x="2655908" y="757719"/>
                </a:lnTo>
                <a:lnTo>
                  <a:pt x="2613394" y="771991"/>
                </a:lnTo>
                <a:lnTo>
                  <a:pt x="2569110" y="785566"/>
                </a:lnTo>
                <a:lnTo>
                  <a:pt x="2523138" y="798427"/>
                </a:lnTo>
                <a:lnTo>
                  <a:pt x="2475564" y="810557"/>
                </a:lnTo>
                <a:lnTo>
                  <a:pt x="2426471" y="821939"/>
                </a:lnTo>
                <a:lnTo>
                  <a:pt x="2375943" y="832557"/>
                </a:lnTo>
                <a:lnTo>
                  <a:pt x="2324064" y="842393"/>
                </a:lnTo>
                <a:lnTo>
                  <a:pt x="2270918" y="851432"/>
                </a:lnTo>
                <a:lnTo>
                  <a:pt x="2216589" y="859656"/>
                </a:lnTo>
                <a:lnTo>
                  <a:pt x="2161162" y="867048"/>
                </a:lnTo>
                <a:lnTo>
                  <a:pt x="2104720" y="873591"/>
                </a:lnTo>
                <a:lnTo>
                  <a:pt x="2047347" y="879270"/>
                </a:lnTo>
                <a:lnTo>
                  <a:pt x="1989127" y="884066"/>
                </a:lnTo>
                <a:lnTo>
                  <a:pt x="1930144" y="887964"/>
                </a:lnTo>
                <a:lnTo>
                  <a:pt x="1870483" y="890946"/>
                </a:lnTo>
                <a:lnTo>
                  <a:pt x="1810226" y="892996"/>
                </a:lnTo>
                <a:lnTo>
                  <a:pt x="1749460" y="894097"/>
                </a:lnTo>
                <a:lnTo>
                  <a:pt x="1688266" y="894232"/>
                </a:lnTo>
                <a:lnTo>
                  <a:pt x="1626730" y="893384"/>
                </a:lnTo>
                <a:lnTo>
                  <a:pt x="1564934" y="891537"/>
                </a:lnTo>
                <a:lnTo>
                  <a:pt x="1502965" y="888674"/>
                </a:lnTo>
                <a:lnTo>
                  <a:pt x="1440904" y="884778"/>
                </a:lnTo>
                <a:lnTo>
                  <a:pt x="1378837" y="879832"/>
                </a:lnTo>
                <a:lnTo>
                  <a:pt x="1308912" y="872957"/>
                </a:lnTo>
                <a:lnTo>
                  <a:pt x="1240747" y="864850"/>
                </a:lnTo>
                <a:lnTo>
                  <a:pt x="1174446" y="855552"/>
                </a:lnTo>
                <a:lnTo>
                  <a:pt x="1110111" y="845102"/>
                </a:lnTo>
                <a:lnTo>
                  <a:pt x="1047844" y="833539"/>
                </a:lnTo>
                <a:lnTo>
                  <a:pt x="987748" y="820904"/>
                </a:lnTo>
                <a:lnTo>
                  <a:pt x="929926" y="807234"/>
                </a:lnTo>
                <a:lnTo>
                  <a:pt x="874480" y="792571"/>
                </a:lnTo>
                <a:lnTo>
                  <a:pt x="821512" y="776953"/>
                </a:lnTo>
                <a:lnTo>
                  <a:pt x="771126" y="760420"/>
                </a:lnTo>
                <a:lnTo>
                  <a:pt x="723424" y="743012"/>
                </a:lnTo>
                <a:lnTo>
                  <a:pt x="678508" y="724767"/>
                </a:lnTo>
                <a:lnTo>
                  <a:pt x="636482" y="705725"/>
                </a:lnTo>
                <a:lnTo>
                  <a:pt x="597447" y="685927"/>
                </a:lnTo>
                <a:lnTo>
                  <a:pt x="561506" y="665411"/>
                </a:lnTo>
                <a:lnTo>
                  <a:pt x="528761" y="644216"/>
                </a:lnTo>
                <a:lnTo>
                  <a:pt x="473273" y="599950"/>
                </a:lnTo>
                <a:lnTo>
                  <a:pt x="431803" y="553445"/>
                </a:lnTo>
                <a:lnTo>
                  <a:pt x="405170" y="505017"/>
                </a:lnTo>
                <a:lnTo>
                  <a:pt x="0" y="410984"/>
                </a:lnTo>
                <a:close/>
              </a:path>
            </a:pathLst>
          </a:custGeom>
          <a:noFill/>
          <a:ln w="22850" cap="flat" cmpd="sng">
            <a:solidFill>
              <a:srgbClr val="C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499" name="Google Shape;1499;p9"/>
          <p:cNvSpPr txBox="1"/>
          <p:nvPr/>
        </p:nvSpPr>
        <p:spPr>
          <a:xfrm>
            <a:off x="6371739" y="4825546"/>
            <a:ext cx="2391261" cy="904629"/>
          </a:xfrm>
          <a:prstGeom prst="rect">
            <a:avLst/>
          </a:prstGeom>
          <a:noFill/>
          <a:ln>
            <a:noFill/>
          </a:ln>
        </p:spPr>
        <p:txBody>
          <a:bodyPr spcFirstLastPara="1" wrap="square" lIns="0" tIns="8400" rIns="0" bIns="0" anchor="t" anchorCtr="0">
            <a:spAutoFit/>
          </a:bodyPr>
          <a:lstStyle/>
          <a:p>
            <a:pPr marL="198915" marR="4483" lvl="0" indent="-188269" algn="ctr" rtl="0">
              <a:lnSpc>
                <a:spcPct val="101099"/>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Before seeing data,  </a:t>
            </a:r>
            <a:endParaRPr sz="1400" b="0" i="0" u="none" strike="noStrike" cap="none">
              <a:solidFill>
                <a:srgbClr val="000000"/>
              </a:solidFill>
              <a:latin typeface="Arial"/>
              <a:ea typeface="Arial"/>
              <a:cs typeface="Arial"/>
              <a:sym typeface="Arial"/>
            </a:endParaRPr>
          </a:p>
          <a:p>
            <a:pPr marL="198915" marR="4483" lvl="0" indent="-188269" algn="ctr" rtl="0">
              <a:lnSpc>
                <a:spcPct val="101099"/>
              </a:lnSpc>
              <a:spcBef>
                <a:spcPts val="66"/>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prior belief of 𝜃</a:t>
            </a:r>
            <a:endParaRPr sz="1400" b="0" i="0" u="none" strike="noStrike" cap="none">
              <a:solidFill>
                <a:srgbClr val="000000"/>
              </a:solidFill>
              <a:latin typeface="Arial"/>
              <a:ea typeface="Arial"/>
              <a:cs typeface="Arial"/>
              <a:sym typeface="Arial"/>
            </a:endParaRPr>
          </a:p>
          <a:p>
            <a:pPr marL="198915" marR="4483" lvl="0" indent="-188269" algn="ctr" rtl="0">
              <a:lnSpc>
                <a:spcPct val="101099"/>
              </a:lnSpc>
              <a:spcBef>
                <a:spcPts val="66"/>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e.g. what is distribution over parameters θ</a:t>
            </a:r>
            <a:endParaRPr sz="1400" b="0" i="0" u="none" strike="noStrike" cap="none">
              <a:solidFill>
                <a:srgbClr val="000000"/>
              </a:solidFill>
              <a:latin typeface="Arial"/>
              <a:ea typeface="Arial"/>
              <a:cs typeface="Arial"/>
              <a:sym typeface="Arial"/>
            </a:endParaRPr>
          </a:p>
        </p:txBody>
      </p:sp>
      <p:sp>
        <p:nvSpPr>
          <p:cNvPr id="1500" name="Google Shape;1500;p9"/>
          <p:cNvSpPr/>
          <p:nvPr/>
        </p:nvSpPr>
        <p:spPr>
          <a:xfrm>
            <a:off x="228600" y="4621937"/>
            <a:ext cx="2136962" cy="972945"/>
          </a:xfrm>
          <a:custGeom>
            <a:avLst/>
            <a:gdLst/>
            <a:ahLst/>
            <a:cxnLst/>
            <a:rect l="l" t="t" r="r" b="b"/>
            <a:pathLst>
              <a:path w="2162810" h="1257935" extrusionOk="0">
                <a:moveTo>
                  <a:pt x="2162546" y="931378"/>
                </a:moveTo>
                <a:lnTo>
                  <a:pt x="1809380" y="970054"/>
                </a:lnTo>
                <a:lnTo>
                  <a:pt x="1778877" y="998528"/>
                </a:lnTo>
                <a:lnTo>
                  <a:pt x="1746385" y="1025602"/>
                </a:lnTo>
                <a:lnTo>
                  <a:pt x="1712007" y="1051260"/>
                </a:lnTo>
                <a:lnTo>
                  <a:pt x="1675845" y="1075490"/>
                </a:lnTo>
                <a:lnTo>
                  <a:pt x="1638005" y="1098275"/>
                </a:lnTo>
                <a:lnTo>
                  <a:pt x="1598590" y="1119603"/>
                </a:lnTo>
                <a:lnTo>
                  <a:pt x="1557703" y="1139458"/>
                </a:lnTo>
                <a:lnTo>
                  <a:pt x="1515449" y="1157827"/>
                </a:lnTo>
                <a:lnTo>
                  <a:pt x="1471930" y="1174695"/>
                </a:lnTo>
                <a:lnTo>
                  <a:pt x="1427251" y="1190049"/>
                </a:lnTo>
                <a:lnTo>
                  <a:pt x="1381515" y="1203873"/>
                </a:lnTo>
                <a:lnTo>
                  <a:pt x="1334826" y="1216153"/>
                </a:lnTo>
                <a:lnTo>
                  <a:pt x="1287287" y="1226877"/>
                </a:lnTo>
                <a:lnTo>
                  <a:pt x="1239003" y="1236028"/>
                </a:lnTo>
                <a:lnTo>
                  <a:pt x="1190077" y="1243592"/>
                </a:lnTo>
                <a:lnTo>
                  <a:pt x="1140612" y="1249557"/>
                </a:lnTo>
                <a:lnTo>
                  <a:pt x="1090713" y="1253906"/>
                </a:lnTo>
                <a:lnTo>
                  <a:pt x="1040483" y="1256627"/>
                </a:lnTo>
                <a:lnTo>
                  <a:pt x="990025" y="1257705"/>
                </a:lnTo>
                <a:lnTo>
                  <a:pt x="939444" y="1257124"/>
                </a:lnTo>
                <a:lnTo>
                  <a:pt x="888843" y="1254873"/>
                </a:lnTo>
                <a:lnTo>
                  <a:pt x="838326" y="1250935"/>
                </a:lnTo>
                <a:lnTo>
                  <a:pt x="787996" y="1245297"/>
                </a:lnTo>
                <a:lnTo>
                  <a:pt x="737958" y="1237944"/>
                </a:lnTo>
                <a:lnTo>
                  <a:pt x="688314" y="1228862"/>
                </a:lnTo>
                <a:lnTo>
                  <a:pt x="639169" y="1218038"/>
                </a:lnTo>
                <a:lnTo>
                  <a:pt x="590625" y="1205456"/>
                </a:lnTo>
                <a:lnTo>
                  <a:pt x="542788" y="1191103"/>
                </a:lnTo>
                <a:lnTo>
                  <a:pt x="495761" y="1174964"/>
                </a:lnTo>
                <a:lnTo>
                  <a:pt x="449646" y="1157024"/>
                </a:lnTo>
                <a:lnTo>
                  <a:pt x="398453" y="1134407"/>
                </a:lnTo>
                <a:lnTo>
                  <a:pt x="350182" y="1110109"/>
                </a:lnTo>
                <a:lnTo>
                  <a:pt x="304867" y="1084233"/>
                </a:lnTo>
                <a:lnTo>
                  <a:pt x="262542" y="1056881"/>
                </a:lnTo>
                <a:lnTo>
                  <a:pt x="223241" y="1028153"/>
                </a:lnTo>
                <a:lnTo>
                  <a:pt x="186998" y="998152"/>
                </a:lnTo>
                <a:lnTo>
                  <a:pt x="153849" y="966981"/>
                </a:lnTo>
                <a:lnTo>
                  <a:pt x="123827" y="934740"/>
                </a:lnTo>
                <a:lnTo>
                  <a:pt x="96966" y="901531"/>
                </a:lnTo>
                <a:lnTo>
                  <a:pt x="73301" y="867457"/>
                </a:lnTo>
                <a:lnTo>
                  <a:pt x="52865" y="832620"/>
                </a:lnTo>
                <a:lnTo>
                  <a:pt x="35694" y="797120"/>
                </a:lnTo>
                <a:lnTo>
                  <a:pt x="21821" y="761060"/>
                </a:lnTo>
                <a:lnTo>
                  <a:pt x="4108" y="687667"/>
                </a:lnTo>
                <a:lnTo>
                  <a:pt x="0" y="613257"/>
                </a:lnTo>
                <a:lnTo>
                  <a:pt x="3133" y="575924"/>
                </a:lnTo>
                <a:lnTo>
                  <a:pt x="19945" y="501513"/>
                </a:lnTo>
                <a:lnTo>
                  <a:pt x="33693" y="464639"/>
                </a:lnTo>
                <a:lnTo>
                  <a:pt x="51047" y="428121"/>
                </a:lnTo>
                <a:lnTo>
                  <a:pt x="72042" y="392061"/>
                </a:lnTo>
                <a:lnTo>
                  <a:pt x="96713" y="356562"/>
                </a:lnTo>
                <a:lnTo>
                  <a:pt x="125093" y="321724"/>
                </a:lnTo>
                <a:lnTo>
                  <a:pt x="157217" y="287650"/>
                </a:lnTo>
                <a:lnTo>
                  <a:pt x="187719" y="259176"/>
                </a:lnTo>
                <a:lnTo>
                  <a:pt x="220212" y="232102"/>
                </a:lnTo>
                <a:lnTo>
                  <a:pt x="254590" y="206444"/>
                </a:lnTo>
                <a:lnTo>
                  <a:pt x="290751" y="182215"/>
                </a:lnTo>
                <a:lnTo>
                  <a:pt x="328591" y="159429"/>
                </a:lnTo>
                <a:lnTo>
                  <a:pt x="368007" y="138102"/>
                </a:lnTo>
                <a:lnTo>
                  <a:pt x="408893" y="118246"/>
                </a:lnTo>
                <a:lnTo>
                  <a:pt x="451148" y="99877"/>
                </a:lnTo>
                <a:lnTo>
                  <a:pt x="494667" y="83009"/>
                </a:lnTo>
                <a:lnTo>
                  <a:pt x="539346" y="67656"/>
                </a:lnTo>
                <a:lnTo>
                  <a:pt x="585082" y="53831"/>
                </a:lnTo>
                <a:lnTo>
                  <a:pt x="631771" y="41551"/>
                </a:lnTo>
                <a:lnTo>
                  <a:pt x="679310" y="30828"/>
                </a:lnTo>
                <a:lnTo>
                  <a:pt x="727594" y="21677"/>
                </a:lnTo>
                <a:lnTo>
                  <a:pt x="776520" y="14112"/>
                </a:lnTo>
                <a:lnTo>
                  <a:pt x="825985" y="8147"/>
                </a:lnTo>
                <a:lnTo>
                  <a:pt x="875884" y="3798"/>
                </a:lnTo>
                <a:lnTo>
                  <a:pt x="926114" y="1077"/>
                </a:lnTo>
                <a:lnTo>
                  <a:pt x="976572" y="0"/>
                </a:lnTo>
                <a:lnTo>
                  <a:pt x="1027153" y="580"/>
                </a:lnTo>
                <a:lnTo>
                  <a:pt x="1077754" y="2831"/>
                </a:lnTo>
                <a:lnTo>
                  <a:pt x="1128271" y="6769"/>
                </a:lnTo>
                <a:lnTo>
                  <a:pt x="1178601" y="12407"/>
                </a:lnTo>
                <a:lnTo>
                  <a:pt x="1228639" y="19760"/>
                </a:lnTo>
                <a:lnTo>
                  <a:pt x="1278283" y="28841"/>
                </a:lnTo>
                <a:lnTo>
                  <a:pt x="1327429" y="39666"/>
                </a:lnTo>
                <a:lnTo>
                  <a:pt x="1375972" y="52248"/>
                </a:lnTo>
                <a:lnTo>
                  <a:pt x="1423809" y="66601"/>
                </a:lnTo>
                <a:lnTo>
                  <a:pt x="1470837" y="82740"/>
                </a:lnTo>
                <a:lnTo>
                  <a:pt x="1516951" y="100680"/>
                </a:lnTo>
                <a:lnTo>
                  <a:pt x="1571527" y="124921"/>
                </a:lnTo>
                <a:lnTo>
                  <a:pt x="1622949" y="151201"/>
                </a:lnTo>
                <a:lnTo>
                  <a:pt x="1671137" y="179394"/>
                </a:lnTo>
                <a:lnTo>
                  <a:pt x="1716005" y="209377"/>
                </a:lnTo>
                <a:lnTo>
                  <a:pt x="1757472" y="241024"/>
                </a:lnTo>
                <a:lnTo>
                  <a:pt x="1795453" y="274212"/>
                </a:lnTo>
                <a:lnTo>
                  <a:pt x="1829866" y="308816"/>
                </a:lnTo>
                <a:lnTo>
                  <a:pt x="1860628" y="344712"/>
                </a:lnTo>
                <a:lnTo>
                  <a:pt x="1887655" y="381775"/>
                </a:lnTo>
                <a:lnTo>
                  <a:pt x="1910865" y="419881"/>
                </a:lnTo>
                <a:lnTo>
                  <a:pt x="1930174" y="458906"/>
                </a:lnTo>
                <a:lnTo>
                  <a:pt x="1945500" y="498725"/>
                </a:lnTo>
                <a:lnTo>
                  <a:pt x="1956758" y="539213"/>
                </a:lnTo>
                <a:lnTo>
                  <a:pt x="1963867" y="580248"/>
                </a:lnTo>
                <a:lnTo>
                  <a:pt x="1966742" y="621703"/>
                </a:lnTo>
                <a:lnTo>
                  <a:pt x="1965301" y="663455"/>
                </a:lnTo>
                <a:lnTo>
                  <a:pt x="1959460" y="705380"/>
                </a:lnTo>
                <a:lnTo>
                  <a:pt x="1949137" y="747352"/>
                </a:lnTo>
                <a:lnTo>
                  <a:pt x="2162546" y="931378"/>
                </a:lnTo>
                <a:close/>
              </a:path>
            </a:pathLst>
          </a:custGeom>
          <a:noFill/>
          <a:ln w="228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35"/>
              <a:buFont typeface="Tahoma"/>
              <a:buNone/>
            </a:pPr>
            <a:endParaRPr sz="1235" b="0" i="0" u="none" strike="noStrike" cap="none">
              <a:solidFill>
                <a:srgbClr val="000000"/>
              </a:solidFill>
              <a:latin typeface="Arial"/>
              <a:ea typeface="Arial"/>
              <a:cs typeface="Arial"/>
              <a:sym typeface="Arial"/>
            </a:endParaRPr>
          </a:p>
        </p:txBody>
      </p:sp>
      <p:sp>
        <p:nvSpPr>
          <p:cNvPr id="1501" name="Google Shape;1501;p9"/>
          <p:cNvSpPr txBox="1"/>
          <p:nvPr/>
        </p:nvSpPr>
        <p:spPr>
          <a:xfrm>
            <a:off x="656747" y="4644799"/>
            <a:ext cx="1347507" cy="748282"/>
          </a:xfrm>
          <a:prstGeom prst="rect">
            <a:avLst/>
          </a:prstGeom>
          <a:noFill/>
          <a:ln>
            <a:noFill/>
          </a:ln>
        </p:spPr>
        <p:txBody>
          <a:bodyPr spcFirstLastPara="1" wrap="square" lIns="0" tIns="9525" rIns="0" bIns="0" anchor="t" anchorCtr="0">
            <a:spAutoFit/>
          </a:bodyPr>
          <a:lstStyle/>
          <a:p>
            <a:pPr marL="11206" marR="4483" lvl="0" indent="0" algn="ctr" rtl="0">
              <a:lnSpc>
                <a:spcPct val="100499"/>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After seeing  data, posterior  belief of 𝜃</a:t>
            </a:r>
            <a:endParaRPr/>
          </a:p>
        </p:txBody>
      </p:sp>
    </p:spTree>
  </p:cSld>
  <p:clrMapOvr>
    <a:masterClrMapping/>
  </p:clrMapOvr>
</p:sld>
</file>

<file path=ppt/theme/theme1.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28" ma:contentTypeDescription="Create a new document." ma:contentTypeScope="" ma:versionID="dddf2b0c70508f526ed70155ad4095b7">
  <xsd:schema xmlns:xsd="http://www.w3.org/2001/XMLSchema" xmlns:xs="http://www.w3.org/2001/XMLSchema" xmlns:p="http://schemas.microsoft.com/office/2006/metadata/properties" xmlns:ns2="62c752f1-bd77-4b32-bcd5-44afe1204fc4" targetNamespace="http://schemas.microsoft.com/office/2006/metadata/properties" ma:root="true" ma:fieldsID="3618d85860f36f36c6d6e82ed72b0f9f" ns2:_="">
    <xsd:import namespace="62c752f1-bd77-4b32-bcd5-44afe1204fc4"/>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62c752f1-bd77-4b32-bcd5-44afe1204fc4" xsi:nil="true"/>
    <Has_Teacher_Only_SectionGroup xmlns="62c752f1-bd77-4b32-bcd5-44afe1204fc4" xsi:nil="true"/>
    <Owner xmlns="62c752f1-bd77-4b32-bcd5-44afe1204fc4">
      <UserInfo>
        <DisplayName/>
        <AccountId xsi:nil="true"/>
        <AccountType/>
      </UserInfo>
    </Owner>
    <Students xmlns="62c752f1-bd77-4b32-bcd5-44afe1204fc4">
      <UserInfo>
        <DisplayName/>
        <AccountId xsi:nil="true"/>
        <AccountType/>
      </UserInfo>
    </Students>
    <Invited_Teachers xmlns="62c752f1-bd77-4b32-bcd5-44afe1204fc4" xsi:nil="true"/>
    <Invited_Students xmlns="62c752f1-bd77-4b32-bcd5-44afe1204fc4" xsi:nil="true"/>
    <CultureName xmlns="62c752f1-bd77-4b32-bcd5-44afe1204fc4" xsi:nil="true"/>
    <Distribution_Groups xmlns="62c752f1-bd77-4b32-bcd5-44afe1204fc4" xsi:nil="true"/>
    <TeamsChannelId xmlns="62c752f1-bd77-4b32-bcd5-44afe1204fc4" xsi:nil="true"/>
    <Math_Settings xmlns="62c752f1-bd77-4b32-bcd5-44afe1204fc4" xsi:nil="true"/>
    <Teachers xmlns="62c752f1-bd77-4b32-bcd5-44afe1204fc4">
      <UserInfo>
        <DisplayName/>
        <AccountId xsi:nil="true"/>
        <AccountType/>
      </UserInfo>
    </Teachers>
    <AppVersion xmlns="62c752f1-bd77-4b32-bcd5-44afe1204fc4" xsi:nil="true"/>
    <LMS_Mappings xmlns="62c752f1-bd77-4b32-bcd5-44afe1204fc4" xsi:nil="true"/>
    <Self_Registration_Enabled xmlns="62c752f1-bd77-4b32-bcd5-44afe1204fc4" xsi:nil="true"/>
    <FolderType xmlns="62c752f1-bd77-4b32-bcd5-44afe1204fc4" xsi:nil="true"/>
    <IsNotebookLocked xmlns="62c752f1-bd77-4b32-bcd5-44afe1204fc4" xsi:nil="true"/>
    <DefaultSectionNames xmlns="62c752f1-bd77-4b32-bcd5-44afe1204fc4" xsi:nil="true"/>
    <Teams_Channel_Section_Location xmlns="62c752f1-bd77-4b32-bcd5-44afe1204fc4" xsi:nil="true"/>
    <Templates xmlns="62c752f1-bd77-4b32-bcd5-44afe1204fc4" xsi:nil="true"/>
    <NotebookType xmlns="62c752f1-bd77-4b32-bcd5-44afe1204fc4" xsi:nil="true"/>
    <Student_Groups xmlns="62c752f1-bd77-4b32-bcd5-44afe1204fc4">
      <UserInfo>
        <DisplayName/>
        <AccountId xsi:nil="true"/>
        <AccountType/>
      </UserInfo>
    </Student_Groups>
  </documentManagement>
</p:properties>
</file>

<file path=customXml/itemProps1.xml><?xml version="1.0" encoding="utf-8"?>
<ds:datastoreItem xmlns:ds="http://schemas.openxmlformats.org/officeDocument/2006/customXml" ds:itemID="{2B8DAC09-D2CC-475D-9C84-0D04D6003E22}"/>
</file>

<file path=customXml/itemProps2.xml><?xml version="1.0" encoding="utf-8"?>
<ds:datastoreItem xmlns:ds="http://schemas.openxmlformats.org/officeDocument/2006/customXml" ds:itemID="{CC12DCF2-98AF-468C-882F-164E4968D766}"/>
</file>

<file path=customXml/itemProps3.xml><?xml version="1.0" encoding="utf-8"?>
<ds:datastoreItem xmlns:ds="http://schemas.openxmlformats.org/officeDocument/2006/customXml" ds:itemID="{B9BC5AD9-991D-4610-BD88-8CBD4A889E4B}"/>
</file>

<file path=docProps/app.xml><?xml version="1.0" encoding="utf-8"?>
<Properties xmlns="http://schemas.openxmlformats.org/officeDocument/2006/extended-properties" xmlns:vt="http://schemas.openxmlformats.org/officeDocument/2006/docPropsVTypes">
  <TotalTime>248</TotalTime>
  <Words>6515</Words>
  <Application>Microsoft Office PowerPoint</Application>
  <PresentationFormat>On-screen Show (4:3)</PresentationFormat>
  <Paragraphs>1690</Paragraphs>
  <Slides>82</Slides>
  <Notes>80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82</vt:i4>
      </vt:variant>
    </vt:vector>
  </HeadingPairs>
  <TitlesOfParts>
    <vt:vector size="100" baseType="lpstr">
      <vt:lpstr>Arial</vt:lpstr>
      <vt:lpstr>Calibri</vt:lpstr>
      <vt:lpstr>Cambria</vt:lpstr>
      <vt:lpstr>Cambria Math</vt:lpstr>
      <vt:lpstr>Helvetica Neue</vt:lpstr>
      <vt:lpstr>Noto Sans Symbols</vt:lpstr>
      <vt:lpstr>Tahoma</vt:lpstr>
      <vt:lpstr>Times New Roman</vt:lpstr>
      <vt:lpstr>11_Office Theme</vt:lpstr>
      <vt:lpstr>19_Office Theme</vt:lpstr>
      <vt:lpstr>34_Office Theme</vt:lpstr>
      <vt:lpstr>20_Office Theme</vt:lpstr>
      <vt:lpstr>32_Office Theme</vt:lpstr>
      <vt:lpstr>6_Office Theme</vt:lpstr>
      <vt:lpstr>29_Office Theme</vt:lpstr>
      <vt:lpstr>30_Office Theme</vt:lpstr>
      <vt:lpstr>31_Office Theme</vt:lpstr>
      <vt:lpstr>Paintbrush Picture</vt:lpstr>
      <vt:lpstr>PowerPoint Presentation</vt:lpstr>
      <vt:lpstr>Machine Learning</vt:lpstr>
      <vt:lpstr>PowerPoint Presentation</vt:lpstr>
      <vt:lpstr>Bayesian Learning  Parameter Estimation</vt:lpstr>
      <vt:lpstr>Distribution</vt:lpstr>
      <vt:lpstr>Parameter Estimation</vt:lpstr>
      <vt:lpstr>Parameter in ML</vt:lpstr>
      <vt:lpstr>Parameter Estimation in ML</vt:lpstr>
      <vt:lpstr>Intuition of Bayes Theorem</vt:lpstr>
      <vt:lpstr>PowerPoint Presentation</vt:lpstr>
      <vt:lpstr>MLE – Linear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vt:lpstr>
      <vt:lpstr>Example :</vt:lpstr>
      <vt:lpstr>ML setting</vt:lpstr>
      <vt:lpstr>PowerPoint Presentation</vt:lpstr>
      <vt:lpstr>Most Probable Classification of New Instances</vt:lpstr>
      <vt:lpstr>Example 1 : Bayes Optimal Classifier</vt:lpstr>
      <vt:lpstr>Gibbs Classifier</vt:lpstr>
      <vt:lpstr>Parameter Estimation in ML - Summary</vt:lpstr>
      <vt:lpstr>Additional Problems in MLE</vt:lpstr>
      <vt:lpstr>PowerPoint Presentation</vt:lpstr>
      <vt:lpstr>PowerPoint Presentation</vt:lpstr>
      <vt:lpstr>PowerPoint Presentation</vt:lpstr>
      <vt:lpstr>PowerPoint Presentation</vt:lpstr>
      <vt:lpstr>PowerPoint Presentation</vt:lpstr>
      <vt:lpstr>Naïve Bayes Classifier</vt:lpstr>
      <vt:lpstr>PowerPoint Presentation</vt:lpstr>
      <vt:lpstr>Generative models for classification</vt:lpstr>
      <vt:lpstr>PowerPoint Presentation</vt:lpstr>
      <vt:lpstr>Example: Digit Recognition</vt:lpstr>
      <vt:lpstr>The Bayes Classifier</vt:lpstr>
      <vt:lpstr>Naïve Bayes conditional Independence assumption</vt:lpstr>
      <vt:lpstr>Naïve Bayes classifier: Prediction</vt:lpstr>
      <vt:lpstr>PowerPoint Presentation</vt:lpstr>
      <vt:lpstr>PowerPoint Presentation</vt:lpstr>
      <vt:lpstr>PowerPoint Presentation</vt:lpstr>
      <vt:lpstr>Naïve Bayes Algorithm – discrete Xi</vt:lpstr>
      <vt:lpstr>PowerPoint Presentation</vt:lpstr>
      <vt:lpstr>PowerPoint Presentation</vt:lpstr>
      <vt:lpstr>Smoothing</vt:lpstr>
      <vt:lpstr>PowerPoint Presentation</vt:lpstr>
      <vt:lpstr>PowerPoint Presentation</vt:lpstr>
      <vt:lpstr>PowerPoint Presentation</vt:lpstr>
      <vt:lpstr>Continuous Features</vt:lpstr>
      <vt:lpstr>PowerPoint Presentation</vt:lpstr>
      <vt:lpstr>PowerPoint Presentation</vt:lpstr>
      <vt:lpstr>PowerPoint Presentation</vt:lpstr>
      <vt:lpstr>PowerPoint Presentation</vt:lpstr>
      <vt:lpstr>PowerPoint Presentation</vt:lpstr>
      <vt:lpstr>Text Classification  using Naive Bayes Classifier</vt:lpstr>
      <vt:lpstr>The Bag of Words Representation</vt:lpstr>
      <vt:lpstr>Example : Multinomial model :</vt:lpstr>
      <vt:lpstr>Laplace Smoothing</vt:lpstr>
      <vt:lpstr>Example : Multinomial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vs Naïve Bayes</vt:lpstr>
      <vt:lpstr>Logistic Regression and  Gaussian Naïve Bayes Classifier</vt:lpstr>
      <vt:lpstr>Features of Bayesian learning</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dincy r arikkat</cp:lastModifiedBy>
  <cp:revision>2</cp:revision>
  <dcterms:modified xsi:type="dcterms:W3CDTF">2025-10-26T07:08:52Z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